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61"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Lst>
  <p:sldSz cy="5143500" cx="9144000"/>
  <p:notesSz cx="6858000" cy="9144000"/>
  <p:embeddedFontLst>
    <p:embeddedFont>
      <p:font typeface="Muli"/>
      <p:regular r:id="rId31"/>
      <p:bold r:id="rId32"/>
      <p:italic r:id="rId33"/>
      <p:boldItalic r:id="rId34"/>
    </p:embeddedFont>
    <p:embeddedFont>
      <p:font typeface="Muli Regular"/>
      <p:regular r:id="rId35"/>
      <p:bold r:id="rId36"/>
      <p:italic r:id="rId37"/>
      <p:boldItalic r:id="rId38"/>
    </p:embeddedFont>
    <p:embeddedFont>
      <p:font typeface="Oswald"/>
      <p:regular r:id="rId39"/>
      <p:bold r:id="rId40"/>
    </p:embeddedFont>
    <p:embeddedFont>
      <p:font typeface="Lexend Deca"/>
      <p:regular r:id="rId4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Oswald-bold.fntdata"/><Relationship Id="rId20" Type="http://schemas.openxmlformats.org/officeDocument/2006/relationships/slide" Target="slides/slide15.xml"/><Relationship Id="rId41" Type="http://schemas.openxmlformats.org/officeDocument/2006/relationships/font" Target="fonts/LexendDeca-regular.fntdata"/><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Muli-regular.fntdata"/><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font" Target="fonts/Muli-italic.fntdata"/><Relationship Id="rId10" Type="http://schemas.openxmlformats.org/officeDocument/2006/relationships/slide" Target="slides/slide5.xml"/><Relationship Id="rId32" Type="http://schemas.openxmlformats.org/officeDocument/2006/relationships/font" Target="fonts/Muli-bold.fntdata"/><Relationship Id="rId13" Type="http://schemas.openxmlformats.org/officeDocument/2006/relationships/slide" Target="slides/slide8.xml"/><Relationship Id="rId35" Type="http://schemas.openxmlformats.org/officeDocument/2006/relationships/font" Target="fonts/MuliRegular-regular.fntdata"/><Relationship Id="rId12" Type="http://schemas.openxmlformats.org/officeDocument/2006/relationships/slide" Target="slides/slide7.xml"/><Relationship Id="rId34" Type="http://schemas.openxmlformats.org/officeDocument/2006/relationships/font" Target="fonts/Muli-boldItalic.fntdata"/><Relationship Id="rId15" Type="http://schemas.openxmlformats.org/officeDocument/2006/relationships/slide" Target="slides/slide10.xml"/><Relationship Id="rId37" Type="http://schemas.openxmlformats.org/officeDocument/2006/relationships/font" Target="fonts/MuliRegular-italic.fntdata"/><Relationship Id="rId14" Type="http://schemas.openxmlformats.org/officeDocument/2006/relationships/slide" Target="slides/slide9.xml"/><Relationship Id="rId36" Type="http://schemas.openxmlformats.org/officeDocument/2006/relationships/font" Target="fonts/MuliRegular-bold.fntdata"/><Relationship Id="rId17" Type="http://schemas.openxmlformats.org/officeDocument/2006/relationships/slide" Target="slides/slide12.xml"/><Relationship Id="rId39" Type="http://schemas.openxmlformats.org/officeDocument/2006/relationships/font" Target="fonts/Oswald-regular.fntdata"/><Relationship Id="rId16" Type="http://schemas.openxmlformats.org/officeDocument/2006/relationships/slide" Target="slides/slide11.xml"/><Relationship Id="rId38" Type="http://schemas.openxmlformats.org/officeDocument/2006/relationships/font" Target="fonts/MuliRegular-bold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 name="Shape 66"/>
        <p:cNvGrpSpPr/>
        <p:nvPr/>
      </p:nvGrpSpPr>
      <p:grpSpPr>
        <a:xfrm>
          <a:off x="0" y="0"/>
          <a:ext cx="0" cy="0"/>
          <a:chOff x="0" y="0"/>
          <a:chExt cx="0" cy="0"/>
        </a:xfrm>
      </p:grpSpPr>
      <p:sp>
        <p:nvSpPr>
          <p:cNvPr id="67" name="Google Shape;67;g7556855889_0_28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7556855889_0_2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Hunter</a:t>
            </a:r>
            <a:endParaRPr/>
          </a:p>
          <a:p>
            <a:pPr indent="0" lvl="0" marL="0" rtl="0" algn="l">
              <a:spcBef>
                <a:spcPts val="0"/>
              </a:spcBef>
              <a:spcAft>
                <a:spcPts val="0"/>
              </a:spcAft>
              <a:buNone/>
            </a:pPr>
            <a:r>
              <a:rPr lang="en"/>
              <a:t>Hello everyone! We are Poll Buddy. I’m Hunter, the project manager, and I’m going to start us off by giving an overview of our app and how we’re developing it, and later you’ll hear from other Poll Buddies some more in depth details relating to the front and back ends of the project.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1" name="Shape 141"/>
        <p:cNvGrpSpPr/>
        <p:nvPr/>
      </p:nvGrpSpPr>
      <p:grpSpPr>
        <a:xfrm>
          <a:off x="0" y="0"/>
          <a:ext cx="0" cy="0"/>
          <a:chOff x="0" y="0"/>
          <a:chExt cx="0" cy="0"/>
        </a:xfrm>
      </p:grpSpPr>
      <p:sp>
        <p:nvSpPr>
          <p:cNvPr id="142" name="Google Shape;142;g727210fedc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727210fedc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Ashwin</a:t>
            </a:r>
            <a:endParaRPr/>
          </a:p>
          <a:p>
            <a:pPr indent="0" lvl="0" marL="0" rtl="0" algn="l">
              <a:spcBef>
                <a:spcPts val="0"/>
              </a:spcBef>
              <a:spcAft>
                <a:spcPts val="0"/>
              </a:spcAft>
              <a:buNone/>
            </a:pPr>
            <a:r>
              <a:rPr lang="en"/>
              <a:t>Used HTML and CSS within React to create an account info page and change password page done using a simple form tag.</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0" name="Shape 150"/>
        <p:cNvGrpSpPr/>
        <p:nvPr/>
      </p:nvGrpSpPr>
      <p:grpSpPr>
        <a:xfrm>
          <a:off x="0" y="0"/>
          <a:ext cx="0" cy="0"/>
          <a:chOff x="0" y="0"/>
          <a:chExt cx="0" cy="0"/>
        </a:xfrm>
      </p:grpSpPr>
      <p:sp>
        <p:nvSpPr>
          <p:cNvPr id="151" name="Google Shape;151;g72946938ca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72946938ca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Kevin Cheng</a:t>
            </a:r>
            <a:endParaRPr/>
          </a:p>
          <a:p>
            <a:pPr indent="0" lvl="0" marL="0" rtl="0" algn="l">
              <a:spcBef>
                <a:spcPts val="0"/>
              </a:spcBef>
              <a:spcAft>
                <a:spcPts val="0"/>
              </a:spcAft>
              <a:buNone/>
            </a:pPr>
            <a:r>
              <a:rPr lang="en"/>
              <a:t>Using HTML and CSS, the forgot password page was created featuring a header and a prompt box to guide users to reset their password. The logo in the header will be changed to the agreed poll buddy logo.</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7" name="Shape 157"/>
        <p:cNvGrpSpPr/>
        <p:nvPr/>
      </p:nvGrpSpPr>
      <p:grpSpPr>
        <a:xfrm>
          <a:off x="0" y="0"/>
          <a:ext cx="0" cy="0"/>
          <a:chOff x="0" y="0"/>
          <a:chExt cx="0" cy="0"/>
        </a:xfrm>
      </p:grpSpPr>
      <p:sp>
        <p:nvSpPr>
          <p:cNvPr id="158" name="Google Shape;158;g72946938ca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72946938ca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Kevin Cheng</a:t>
            </a:r>
            <a:endParaRPr/>
          </a:p>
          <a:p>
            <a:pPr indent="-304800" lvl="0" marL="457200" rtl="0" algn="l">
              <a:lnSpc>
                <a:spcPct val="115000"/>
              </a:lnSpc>
              <a:spcBef>
                <a:spcPts val="600"/>
              </a:spcBef>
              <a:spcAft>
                <a:spcPts val="0"/>
              </a:spcAft>
              <a:buClr>
                <a:srgbClr val="000000"/>
              </a:buClr>
              <a:buSzPts val="1200"/>
              <a:buFont typeface="Muli Regular"/>
              <a:buChar char="-"/>
            </a:pPr>
            <a:r>
              <a:rPr lang="en" sz="1200">
                <a:latin typeface="Muli Regular"/>
                <a:ea typeface="Muli Regular"/>
                <a:cs typeface="Muli Regular"/>
                <a:sym typeface="Muli Regular"/>
              </a:rPr>
              <a:t>A simple poll code page based on Kahoot’s game PIN page</a:t>
            </a:r>
            <a:endParaRPr sz="1200">
              <a:latin typeface="Muli Regular"/>
              <a:ea typeface="Muli Regular"/>
              <a:cs typeface="Muli Regular"/>
              <a:sym typeface="Muli Regular"/>
            </a:endParaRPr>
          </a:p>
          <a:p>
            <a:pPr indent="-304800" lvl="0" marL="457200" rtl="0" algn="l">
              <a:lnSpc>
                <a:spcPct val="115000"/>
              </a:lnSpc>
              <a:spcBef>
                <a:spcPts val="0"/>
              </a:spcBef>
              <a:spcAft>
                <a:spcPts val="0"/>
              </a:spcAft>
              <a:buClr>
                <a:schemeClr val="lt1"/>
              </a:buClr>
              <a:buSzPts val="1200"/>
              <a:buFont typeface="Muli Regular"/>
              <a:buChar char="-"/>
            </a:pPr>
            <a:r>
              <a:rPr lang="en" sz="1200">
                <a:latin typeface="Muli Regular"/>
                <a:ea typeface="Muli Regular"/>
                <a:cs typeface="Muli Regular"/>
                <a:sym typeface="Muli Regular"/>
              </a:rPr>
              <a:t>Like the poll code entry page, the logo is going to be changed to the agreed Poll Buddy Logo</a:t>
            </a:r>
            <a:endParaRPr sz="1200">
              <a:latin typeface="Muli Regular"/>
              <a:ea typeface="Muli Regular"/>
              <a:cs typeface="Muli Regular"/>
              <a:sym typeface="Muli Regular"/>
            </a:endParaRPr>
          </a:p>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3" name="Shape 163"/>
        <p:cNvGrpSpPr/>
        <p:nvPr/>
      </p:nvGrpSpPr>
      <p:grpSpPr>
        <a:xfrm>
          <a:off x="0" y="0"/>
          <a:ext cx="0" cy="0"/>
          <a:chOff x="0" y="0"/>
          <a:chExt cx="0" cy="0"/>
        </a:xfrm>
      </p:grpSpPr>
      <p:sp>
        <p:nvSpPr>
          <p:cNvPr id="164" name="Google Shape;164;g727210fedc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727210fedc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Presenter: Nicholas</a:t>
            </a:r>
            <a:endParaRPr/>
          </a:p>
          <a:p>
            <a:pPr indent="0" lvl="0" marL="0" rtl="0" algn="l">
              <a:spcBef>
                <a:spcPts val="0"/>
              </a:spcBef>
              <a:spcAft>
                <a:spcPts val="0"/>
              </a:spcAft>
              <a:buNone/>
            </a:pPr>
            <a:r>
              <a:rPr lang="en"/>
              <a:t>I worked on the class editor component. The purpose of this component is to allow the user to edit a class that is existing. Classes consist of a name, a list of students, a list of instructors, and lessons. Right now, we only have functionality for editing the name of a class since we haven’t fully implemented students, instructors, or lessons yet. The class editor component also doubles as a class creation component so you can make a new class with it or edit an existing one.</a:t>
            </a:r>
            <a:endParaRPr/>
          </a:p>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2" name="Shape 172"/>
        <p:cNvGrpSpPr/>
        <p:nvPr/>
      </p:nvGrpSpPr>
      <p:grpSpPr>
        <a:xfrm>
          <a:off x="0" y="0"/>
          <a:ext cx="0" cy="0"/>
          <a:chOff x="0" y="0"/>
          <a:chExt cx="0" cy="0"/>
        </a:xfrm>
      </p:grpSpPr>
      <p:sp>
        <p:nvSpPr>
          <p:cNvPr id="173" name="Google Shape;173;g727210fedc_2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727210fedc_2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Presenter: Nicholas</a:t>
            </a:r>
            <a:endParaRPr/>
          </a:p>
          <a:p>
            <a:pPr indent="0" lvl="0" marL="0" rtl="0" algn="l">
              <a:spcBef>
                <a:spcPts val="0"/>
              </a:spcBef>
              <a:spcAft>
                <a:spcPts val="0"/>
              </a:spcAft>
              <a:buNone/>
            </a:pPr>
            <a:r>
              <a:rPr lang="en"/>
              <a:t>The template page is meant to show how to interact with the backend from the frontend for future developers. It uses the class editor component to read data from backend as well as edit it. If someone forgets how to connect to the backend, all they have to do is go to the template page and copy the code. This page will not appear on the final version of PollBuddy.</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4" name="Shape 184"/>
        <p:cNvGrpSpPr/>
        <p:nvPr/>
      </p:nvGrpSpPr>
      <p:grpSpPr>
        <a:xfrm>
          <a:off x="0" y="0"/>
          <a:ext cx="0" cy="0"/>
          <a:chOff x="0" y="0"/>
          <a:chExt cx="0" cy="0"/>
        </a:xfrm>
      </p:grpSpPr>
      <p:sp>
        <p:nvSpPr>
          <p:cNvPr id="185" name="Google Shape;185;g7556855792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7556855792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Presenter: Neha</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Login page - One of the pages I worked on this semester was the login page, which I created using MDBReact, CSS, and HTML. The header has updated logo, places to input your email and password, and buttons to submit. There’s a forgot your password button for if you already have an account and a sign up button to register for an account.</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5" name="Shape 195"/>
        <p:cNvGrpSpPr/>
        <p:nvPr/>
      </p:nvGrpSpPr>
      <p:grpSpPr>
        <a:xfrm>
          <a:off x="0" y="0"/>
          <a:ext cx="0" cy="0"/>
          <a:chOff x="0" y="0"/>
          <a:chExt cx="0" cy="0"/>
        </a:xfrm>
      </p:grpSpPr>
      <p:sp>
        <p:nvSpPr>
          <p:cNvPr id="196" name="Google Shape;196;g729dc8861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729dc8861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Presenter: Neha</a:t>
            </a:r>
            <a:endParaRPr/>
          </a:p>
          <a:p>
            <a:pPr indent="0" lvl="0" marL="0" rtl="0" algn="l">
              <a:spcBef>
                <a:spcPts val="0"/>
              </a:spcBef>
              <a:spcAft>
                <a:spcPts val="0"/>
              </a:spcAft>
              <a:buNone/>
            </a:pPr>
            <a:r>
              <a:rPr lang="en"/>
              <a:t>Register pages - These are the three pages to register for an account. On the register homepage, you can either navigate to the register with school page or the register with poll buddy page. On the school page, there’s a place to insert your school name, or if you’re from RPI, then you can register through CAS. If you’re not from a school, then you can register with Poll Buddy by inserting your name, email and password.</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6" name="Shape 226"/>
        <p:cNvGrpSpPr/>
        <p:nvPr/>
      </p:nvGrpSpPr>
      <p:grpSpPr>
        <a:xfrm>
          <a:off x="0" y="0"/>
          <a:ext cx="0" cy="0"/>
          <a:chOff x="0" y="0"/>
          <a:chExt cx="0" cy="0"/>
        </a:xfrm>
      </p:grpSpPr>
      <p:sp>
        <p:nvSpPr>
          <p:cNvPr id="227" name="Google Shape;227;g72e7b249e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72e7b249e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Presenter: Annie</a:t>
            </a:r>
            <a:endParaRPr/>
          </a:p>
          <a:p>
            <a:pPr indent="0" lvl="0" marL="0" rtl="0" algn="l">
              <a:spcBef>
                <a:spcPts val="0"/>
              </a:spcBef>
              <a:spcAft>
                <a:spcPts val="0"/>
              </a:spcAft>
              <a:buNone/>
            </a:pPr>
            <a:r>
              <a:rPr lang="en"/>
              <a:t>I’ve created a header component to be used on all, if not most, of the webpages. Currently, it contains a logo, title and button that links to a different page. Properties like page title, button type (sign in, sign up, account info) and it’s link can be set individually from the pages that use the header component. I’ve replaced all past versions of the header, that used to be implemented per page, in order to reduce redundancy in code and to promote consistency across all pages.</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4" name="Shape 234"/>
        <p:cNvGrpSpPr/>
        <p:nvPr/>
      </p:nvGrpSpPr>
      <p:grpSpPr>
        <a:xfrm>
          <a:off x="0" y="0"/>
          <a:ext cx="0" cy="0"/>
          <a:chOff x="0" y="0"/>
          <a:chExt cx="0" cy="0"/>
        </a:xfrm>
      </p:grpSpPr>
      <p:sp>
        <p:nvSpPr>
          <p:cNvPr id="235" name="Google Shape;235;g7556fd4f12_0_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7556fd4f12_0_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Presenter: Kevin Lee</a:t>
            </a:r>
            <a:endParaRPr/>
          </a:p>
          <a:p>
            <a:pPr indent="0" lvl="0" marL="0" rtl="0" algn="l">
              <a:spcBef>
                <a:spcPts val="0"/>
              </a:spcBef>
              <a:spcAft>
                <a:spcPts val="0"/>
              </a:spcAft>
              <a:buNone/>
            </a:pPr>
            <a:r>
              <a:rPr lang="en"/>
              <a:t>Coherency fixes: same logo, font, colors, design choices, etc. everywhere</a:t>
            </a:r>
            <a:endParaRPr/>
          </a:p>
          <a:p>
            <a:pPr indent="0" lvl="0" marL="0" rtl="0" algn="l">
              <a:spcBef>
                <a:spcPts val="0"/>
              </a:spcBef>
              <a:spcAft>
                <a:spcPts val="0"/>
              </a:spcAft>
              <a:buNone/>
            </a:pPr>
            <a:r>
              <a:rPr lang="en"/>
              <a:t>Accessibility Tweaks: Homepage thing bounces, needs to stop after a time period or be disabled basically, color contrast, font sizes, etc.</a:t>
            </a:r>
            <a:endParaRPr/>
          </a:p>
          <a:p>
            <a:pPr indent="0" lvl="0" marL="0" rtl="0" algn="l">
              <a:spcBef>
                <a:spcPts val="0"/>
              </a:spcBef>
              <a:spcAft>
                <a:spcPts val="0"/>
              </a:spcAft>
              <a:buNone/>
            </a:pPr>
            <a:r>
              <a:rPr lang="en"/>
              <a:t>Dynamic Functionality: Making sure pages update with new data (like polls starting, updating), basically just pulling data from the backend and using it</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1" name="Shape 241"/>
        <p:cNvGrpSpPr/>
        <p:nvPr/>
      </p:nvGrpSpPr>
      <p:grpSpPr>
        <a:xfrm>
          <a:off x="0" y="0"/>
          <a:ext cx="0" cy="0"/>
          <a:chOff x="0" y="0"/>
          <a:chExt cx="0" cy="0"/>
        </a:xfrm>
      </p:grpSpPr>
      <p:sp>
        <p:nvSpPr>
          <p:cNvPr id="242" name="Google Shape;242;g7556fd4f12_1_8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7556fd4f12_1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Alex</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 name="Shape 78"/>
        <p:cNvGrpSpPr/>
        <p:nvPr/>
      </p:nvGrpSpPr>
      <p:grpSpPr>
        <a:xfrm>
          <a:off x="0" y="0"/>
          <a:ext cx="0" cy="0"/>
          <a:chOff x="0" y="0"/>
          <a:chExt cx="0" cy="0"/>
        </a:xfrm>
      </p:grpSpPr>
      <p:sp>
        <p:nvSpPr>
          <p:cNvPr id="79" name="Google Shape;79;g6b1d10391c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6b1d10391c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Hunter</a:t>
            </a:r>
            <a:endParaRPr/>
          </a:p>
          <a:p>
            <a:pPr indent="0" lvl="0" marL="0" rtl="0" algn="l">
              <a:spcBef>
                <a:spcPts val="0"/>
              </a:spcBef>
              <a:spcAft>
                <a:spcPts val="0"/>
              </a:spcAft>
              <a:buNone/>
            </a:pPr>
            <a:r>
              <a:rPr lang="en"/>
              <a:t>Poll Buddy is basically a website alternative to iClickers. iClickers are classroom tools used to get responses from students, but they have some major limitations. We want to build a virtual classroom system that’s affordable, easy to use, and interactive and offer customizable views for both teachers and students. We also aim to integrate with Submitty and other RPI platforms for things like easy </a:t>
            </a:r>
            <a:r>
              <a:rPr lang="en"/>
              <a:t>automatic</a:t>
            </a:r>
            <a:r>
              <a:rPr lang="en"/>
              <a:t> grading and simple sign in.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6" name="Shape 246"/>
        <p:cNvGrpSpPr/>
        <p:nvPr/>
      </p:nvGrpSpPr>
      <p:grpSpPr>
        <a:xfrm>
          <a:off x="0" y="0"/>
          <a:ext cx="0" cy="0"/>
          <a:chOff x="0" y="0"/>
          <a:chExt cx="0" cy="0"/>
        </a:xfrm>
      </p:grpSpPr>
      <p:sp>
        <p:nvSpPr>
          <p:cNvPr id="247" name="Google Shape;247;g7556fd4f12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7556fd4f12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Alex</a:t>
            </a:r>
            <a:endParaRPr/>
          </a:p>
          <a:p>
            <a:pPr indent="-298450" lvl="0" marL="457200" rtl="0" algn="l">
              <a:spcBef>
                <a:spcPts val="0"/>
              </a:spcBef>
              <a:spcAft>
                <a:spcPts val="0"/>
              </a:spcAft>
              <a:buSzPts val="1100"/>
              <a:buChar char="-"/>
            </a:pPr>
            <a:r>
              <a:rPr lang="en"/>
              <a:t>Here are the backend technologies that we are using</a:t>
            </a:r>
            <a:endParaRPr/>
          </a:p>
          <a:p>
            <a:pPr indent="-298450" lvl="0" marL="457200" rtl="0" algn="l">
              <a:spcBef>
                <a:spcPts val="0"/>
              </a:spcBef>
              <a:spcAft>
                <a:spcPts val="0"/>
              </a:spcAft>
              <a:buSzPts val="1100"/>
              <a:buChar char="-"/>
            </a:pPr>
            <a:r>
              <a:rPr lang="en"/>
              <a:t>Each part of Poll Buddy runs in its own Docker container, frontend, backend, and the database</a:t>
            </a:r>
            <a:endParaRPr/>
          </a:p>
          <a:p>
            <a:pPr indent="-298450" lvl="0" marL="457200" rtl="0" algn="l">
              <a:spcBef>
                <a:spcPts val="0"/>
              </a:spcBef>
              <a:spcAft>
                <a:spcPts val="0"/>
              </a:spcAft>
              <a:buSzPts val="1100"/>
              <a:buChar char="-"/>
            </a:pPr>
            <a:r>
              <a:rPr lang="en"/>
              <a:t>D</a:t>
            </a:r>
            <a:r>
              <a:rPr lang="en"/>
              <a:t>ocker </a:t>
            </a:r>
            <a:r>
              <a:rPr lang="en"/>
              <a:t>is a </a:t>
            </a:r>
            <a:r>
              <a:rPr lang="en"/>
              <a:t>container</a:t>
            </a:r>
            <a:r>
              <a:rPr lang="en"/>
              <a:t> engine which allows you to</a:t>
            </a:r>
            <a:r>
              <a:rPr lang="en"/>
              <a:t> run apps in an isolated environment without the overhead of virtual machines</a:t>
            </a:r>
            <a:endParaRPr/>
          </a:p>
          <a:p>
            <a:pPr indent="-298450" lvl="0" marL="457200" rtl="0" algn="l">
              <a:spcBef>
                <a:spcPts val="0"/>
              </a:spcBef>
              <a:spcAft>
                <a:spcPts val="0"/>
              </a:spcAft>
              <a:buSzPts val="1100"/>
              <a:buChar char="-"/>
            </a:pPr>
            <a:r>
              <a:rPr lang="en"/>
              <a:t>Since everything is containerized it can be run on any machine with the Docker engine installed without having to worry about dependencies</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In the containers we are using NodeJS, which is a platform for running JavaScript on the server side</a:t>
            </a:r>
            <a:endParaRPr/>
          </a:p>
          <a:p>
            <a:pPr indent="-298450" lvl="0" marL="457200" rtl="0" algn="l">
              <a:spcBef>
                <a:spcPts val="0"/>
              </a:spcBef>
              <a:spcAft>
                <a:spcPts val="0"/>
              </a:spcAft>
              <a:buSzPts val="1100"/>
              <a:buChar char="-"/>
            </a:pPr>
            <a:r>
              <a:rPr lang="en"/>
              <a:t>It is asynchronous which makes handling different events easy and able to run in parallel</a:t>
            </a:r>
            <a:endParaRPr/>
          </a:p>
          <a:p>
            <a:pPr indent="-298450" lvl="0" marL="457200" rtl="0" algn="l">
              <a:spcBef>
                <a:spcPts val="0"/>
              </a:spcBef>
              <a:spcAft>
                <a:spcPts val="0"/>
              </a:spcAft>
              <a:buSzPts val="1100"/>
              <a:buChar char="-"/>
            </a:pPr>
            <a:r>
              <a:rPr lang="en"/>
              <a:t>Easy to learn since JavaScript is already used on the frontend</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With Node.js we’re using the Express framework</a:t>
            </a:r>
            <a:endParaRPr/>
          </a:p>
          <a:p>
            <a:pPr indent="-298450" lvl="0" marL="457200" rtl="0" algn="l">
              <a:spcBef>
                <a:spcPts val="0"/>
              </a:spcBef>
              <a:spcAft>
                <a:spcPts val="0"/>
              </a:spcAft>
              <a:buSzPts val="1100"/>
              <a:buChar char="-"/>
            </a:pPr>
            <a:r>
              <a:rPr lang="en"/>
              <a:t>Frameworks make it easier to implement routes and different HTTP verbs, which is a pain to do in native Node.js</a:t>
            </a:r>
            <a:endParaRPr/>
          </a:p>
          <a:p>
            <a:pPr indent="-298450" lvl="0" marL="457200" rtl="0" algn="l">
              <a:spcBef>
                <a:spcPts val="0"/>
              </a:spcBef>
              <a:spcAft>
                <a:spcPts val="0"/>
              </a:spcAft>
              <a:buSzPts val="1100"/>
              <a:buChar char="-"/>
            </a:pPr>
            <a:r>
              <a:t/>
            </a:r>
            <a:endParaRPr/>
          </a:p>
          <a:p>
            <a:pPr indent="-298450" lvl="0" marL="457200" rtl="0" algn="l">
              <a:spcBef>
                <a:spcPts val="0"/>
              </a:spcBef>
              <a:spcAft>
                <a:spcPts val="0"/>
              </a:spcAft>
              <a:buSzPts val="1100"/>
              <a:buChar char="-"/>
            </a:pPr>
            <a:r>
              <a:rPr lang="en"/>
              <a:t>Data is stored in MongoDB, which is a NoSQL database where data is stored as JSON in collections and documents</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6" name="Shape 256"/>
        <p:cNvGrpSpPr/>
        <p:nvPr/>
      </p:nvGrpSpPr>
      <p:grpSpPr>
        <a:xfrm>
          <a:off x="0" y="0"/>
          <a:ext cx="0" cy="0"/>
          <a:chOff x="0" y="0"/>
          <a:chExt cx="0" cy="0"/>
        </a:xfrm>
      </p:grpSpPr>
      <p:sp>
        <p:nvSpPr>
          <p:cNvPr id="257" name="Google Shape;257;g756e4ae270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756e4ae270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Joe Chu</a:t>
            </a:r>
            <a:endParaRPr sz="1400"/>
          </a:p>
          <a:p>
            <a:pPr indent="0" lvl="0" marL="0" rtl="0" algn="l">
              <a:spcBef>
                <a:spcPts val="0"/>
              </a:spcBef>
              <a:spcAft>
                <a:spcPts val="0"/>
              </a:spcAft>
              <a:buNone/>
            </a:pPr>
            <a:r>
              <a:rPr lang="en" sz="1400"/>
              <a:t>Hi im Joe. I worked mostly in the backend and helped frontend </a:t>
            </a:r>
            <a:r>
              <a:rPr lang="en" sz="1400"/>
              <a:t>utilize backend routes.</a:t>
            </a:r>
            <a:endParaRPr sz="1400"/>
          </a:p>
          <a:p>
            <a:pPr indent="0" lvl="0" marL="0" rtl="0" algn="l">
              <a:spcBef>
                <a:spcPts val="0"/>
              </a:spcBef>
              <a:spcAft>
                <a:spcPts val="0"/>
              </a:spcAft>
              <a:buNone/>
            </a:pPr>
            <a:r>
              <a:rPr lang="en" sz="1400"/>
              <a:t>Frontend was able to </a:t>
            </a:r>
            <a:r>
              <a:rPr lang="en" sz="1400"/>
              <a:t>successfully </a:t>
            </a:r>
            <a:r>
              <a:rPr lang="en" sz="1400"/>
              <a:t>use backend get and post routes to retrieve and edit database content by calling a fetch command which accesses the route as specified in the backend. Its then passed through the backend to the frontend in json format to be parsed and displayed.</a:t>
            </a:r>
            <a:endParaRPr sz="1400"/>
          </a:p>
          <a:p>
            <a:pPr indent="0" lvl="0" marL="0" rtl="0" algn="l">
              <a:spcBef>
                <a:spcPts val="0"/>
              </a:spcBef>
              <a:spcAft>
                <a:spcPts val="0"/>
              </a:spcAft>
              <a:buNone/>
            </a:pPr>
            <a:r>
              <a:rPr lang="en" sz="1400"/>
              <a:t>Code for asynchronous and dynamic data retrieval was implemented in the frontend to fix bugs with data retrieval specifically between components which are potentially initialized before given ID information on the group, user or poll</a:t>
            </a:r>
            <a:endParaRPr sz="1400"/>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5" name="Shape 275"/>
        <p:cNvGrpSpPr/>
        <p:nvPr/>
      </p:nvGrpSpPr>
      <p:grpSpPr>
        <a:xfrm>
          <a:off x="0" y="0"/>
          <a:ext cx="0" cy="0"/>
          <a:chOff x="0" y="0"/>
          <a:chExt cx="0" cy="0"/>
        </a:xfrm>
      </p:grpSpPr>
      <p:sp>
        <p:nvSpPr>
          <p:cNvPr id="276" name="Google Shape;276;g727210fedc_4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727210fedc_4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Joe Chu</a:t>
            </a:r>
            <a:endParaRPr/>
          </a:p>
          <a:p>
            <a:pPr indent="0" lvl="0" marL="0" rtl="0" algn="l">
              <a:spcBef>
                <a:spcPts val="0"/>
              </a:spcBef>
              <a:spcAft>
                <a:spcPts val="0"/>
              </a:spcAft>
              <a:buNone/>
            </a:pPr>
            <a:r>
              <a:rPr lang="en" sz="1400"/>
              <a:t>Login functionality is implemented largely in the frontend but utilizes backend elements. The frontend queries a “localStorage” element in the frontend which holds the most recent state of whether the current browser is logged in or not and depending on the state of loggedIn, it redirects users to pages they have authentication for. During the Login action, the </a:t>
            </a:r>
            <a:r>
              <a:rPr lang="en" sz="1400"/>
              <a:t>frontend</a:t>
            </a:r>
            <a:r>
              <a:rPr lang="en" sz="1400"/>
              <a:t> fetches a POST request to the backend passing in login information. Upon authentication, the localStorage loggedIn state is set to true. During the Logout action, the localStorage loggedIn state is discarded and set to null. In the future this may be changed to </a:t>
            </a:r>
            <a:r>
              <a:rPr lang="en" sz="1400"/>
              <a:t>accommodate</a:t>
            </a:r>
            <a:r>
              <a:rPr lang="en" sz="1400"/>
              <a:t> multiple loggedIn states with different permissions to each.</a:t>
            </a:r>
            <a:endParaRPr sz="1400"/>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8" name="Shape 298"/>
        <p:cNvGrpSpPr/>
        <p:nvPr/>
      </p:nvGrpSpPr>
      <p:grpSpPr>
        <a:xfrm>
          <a:off x="0" y="0"/>
          <a:ext cx="0" cy="0"/>
          <a:chOff x="0" y="0"/>
          <a:chExt cx="0" cy="0"/>
        </a:xfrm>
      </p:grpSpPr>
      <p:sp>
        <p:nvSpPr>
          <p:cNvPr id="299" name="Google Shape;299;g7556fd4f12_0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7556fd4f12_0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Joe Chu</a:t>
            </a:r>
            <a:endParaRPr/>
          </a:p>
          <a:p>
            <a:pPr indent="0" lvl="0" marL="0" rtl="0" algn="l">
              <a:spcBef>
                <a:spcPts val="0"/>
              </a:spcBef>
              <a:spcAft>
                <a:spcPts val="0"/>
              </a:spcAft>
              <a:buNone/>
            </a:pPr>
            <a:r>
              <a:rPr lang="en" sz="1400"/>
              <a:t>In </a:t>
            </a:r>
            <a:r>
              <a:rPr lang="en" sz="1400"/>
              <a:t>february</a:t>
            </a:r>
            <a:r>
              <a:rPr lang="en" sz="1400"/>
              <a:t>, User routes were expanded to make it have similar creation, edit and get routes as groups and polls routes.</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 sz="1400"/>
              <a:t>Initial implementation with the frontend and successful utilization of backend routes was </a:t>
            </a:r>
            <a:r>
              <a:rPr lang="en" sz="1400"/>
              <a:t>achieved in march</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 sz="1400"/>
              <a:t>In the near future we are working on better integration of the authentication and login systems as well as implementing other features such as logging/reporting system (graphs showing usage patterns, analytics, etc)</a:t>
            </a:r>
            <a:endParaRPr sz="1400"/>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4" name="Shape 304"/>
        <p:cNvGrpSpPr/>
        <p:nvPr/>
      </p:nvGrpSpPr>
      <p:grpSpPr>
        <a:xfrm>
          <a:off x="0" y="0"/>
          <a:ext cx="0" cy="0"/>
          <a:chOff x="0" y="0"/>
          <a:chExt cx="0" cy="0"/>
        </a:xfrm>
      </p:grpSpPr>
      <p:sp>
        <p:nvSpPr>
          <p:cNvPr id="305" name="Google Shape;305;g7556fd4f12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7556fd4f12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Alex</a:t>
            </a:r>
            <a:endParaRPr/>
          </a:p>
          <a:p>
            <a:pPr indent="-298450" lvl="0" marL="457200" rtl="0" algn="l">
              <a:spcBef>
                <a:spcPts val="0"/>
              </a:spcBef>
              <a:spcAft>
                <a:spcPts val="0"/>
              </a:spcAft>
              <a:buSzPts val="1100"/>
              <a:buChar char="-"/>
            </a:pPr>
            <a:r>
              <a:rPr lang="en"/>
              <a:t>Here are some of our future goals:</a:t>
            </a:r>
            <a:endParaRPr/>
          </a:p>
          <a:p>
            <a:pPr indent="-298450" lvl="0" marL="457200" rtl="0" algn="l">
              <a:spcBef>
                <a:spcPts val="0"/>
              </a:spcBef>
              <a:spcAft>
                <a:spcPts val="0"/>
              </a:spcAft>
              <a:buSzPts val="1100"/>
              <a:buChar char="-"/>
            </a:pPr>
            <a:r>
              <a:rPr lang="en"/>
              <a:t>First off, scaling. We will need the application to be able to handle the load of large entry level CS courses.</a:t>
            </a:r>
            <a:endParaRPr/>
          </a:p>
          <a:p>
            <a:pPr indent="-298450" lvl="0" marL="457200" rtl="0" algn="l">
              <a:spcBef>
                <a:spcPts val="0"/>
              </a:spcBef>
              <a:spcAft>
                <a:spcPts val="0"/>
              </a:spcAft>
              <a:buSzPts val="1100"/>
              <a:buChar char="-"/>
            </a:pPr>
            <a:r>
              <a:rPr lang="en"/>
              <a:t>We would like to integrate with Submitty for easier/automatic grading for professors</a:t>
            </a:r>
            <a:endParaRPr/>
          </a:p>
          <a:p>
            <a:pPr indent="-298450" lvl="0" marL="457200" rtl="0" algn="l">
              <a:spcBef>
                <a:spcPts val="0"/>
              </a:spcBef>
              <a:spcAft>
                <a:spcPts val="0"/>
              </a:spcAft>
              <a:buSzPts val="1100"/>
              <a:buChar char="-"/>
            </a:pPr>
            <a:r>
              <a:rPr lang="en"/>
              <a:t>Since this is an online platform, anti-cheating functionality will be needed since it would be easy to answer questions from anywhere</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0" name="Shape 310"/>
        <p:cNvGrpSpPr/>
        <p:nvPr/>
      </p:nvGrpSpPr>
      <p:grpSpPr>
        <a:xfrm>
          <a:off x="0" y="0"/>
          <a:ext cx="0" cy="0"/>
          <a:chOff x="0" y="0"/>
          <a:chExt cx="0" cy="0"/>
        </a:xfrm>
      </p:grpSpPr>
      <p:sp>
        <p:nvSpPr>
          <p:cNvPr id="311" name="Google Shape;311;g75c3970a3d_9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75c3970a3d_9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Hunter</a:t>
            </a:r>
            <a:endParaRPr/>
          </a:p>
          <a:p>
            <a:pPr indent="0" lvl="0" marL="0" rtl="0" algn="l">
              <a:spcBef>
                <a:spcPts val="0"/>
              </a:spcBef>
              <a:spcAft>
                <a:spcPts val="0"/>
              </a:spcAft>
              <a:buNone/>
            </a:pPr>
            <a:r>
              <a:rPr lang="en"/>
              <a:t>This has been Poll Buddy! Graders, please also notice the link for contribution lists. Does anyone have any questions?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 name="Shape 86"/>
        <p:cNvGrpSpPr/>
        <p:nvPr/>
      </p:nvGrpSpPr>
      <p:grpSpPr>
        <a:xfrm>
          <a:off x="0" y="0"/>
          <a:ext cx="0" cy="0"/>
          <a:chOff x="0" y="0"/>
          <a:chExt cx="0" cy="0"/>
        </a:xfrm>
      </p:grpSpPr>
      <p:sp>
        <p:nvSpPr>
          <p:cNvPr id="87" name="Google Shape;87;g7556fd4f12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7556fd4f12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Hunter</a:t>
            </a:r>
            <a:endParaRPr/>
          </a:p>
          <a:p>
            <a:pPr indent="0" lvl="0" marL="0" rtl="0" algn="l">
              <a:spcBef>
                <a:spcPts val="0"/>
              </a:spcBef>
              <a:spcAft>
                <a:spcPts val="0"/>
              </a:spcAft>
              <a:buNone/>
            </a:pPr>
            <a:r>
              <a:rPr lang="en"/>
              <a:t>We’re aiming to have this ready for professors to try out over Arch, but we’ll obviously evaluate our progress beforehand as we don’t want to ship an unfinished project. Given the recent news that Arch will be taught remotely, this could be invaluable as iClickers cannot work without everyone being in the same location. Oh this slide, I’ve linked our repo page and that we’re using the MIT license. As for contributors, anyone is able to access our Google Drive folder with project resources, Github issues give an easy way to find something to do, and in the near future we’ll be expanding our documentation through more </a:t>
            </a:r>
            <a:r>
              <a:rPr lang="en"/>
              <a:t>thorough</a:t>
            </a:r>
            <a:r>
              <a:rPr lang="en"/>
              <a:t> readmes and contribution guides.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 name="Shape 93"/>
        <p:cNvGrpSpPr/>
        <p:nvPr/>
      </p:nvGrpSpPr>
      <p:grpSpPr>
        <a:xfrm>
          <a:off x="0" y="0"/>
          <a:ext cx="0" cy="0"/>
          <a:chOff x="0" y="0"/>
          <a:chExt cx="0" cy="0"/>
        </a:xfrm>
      </p:grpSpPr>
      <p:sp>
        <p:nvSpPr>
          <p:cNvPr id="94" name="Google Shape;94;g7556fd4f12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7556fd4f12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Hunter</a:t>
            </a:r>
            <a:endParaRPr/>
          </a:p>
          <a:p>
            <a:pPr indent="0" lvl="0" marL="0" rtl="0" algn="l">
              <a:spcBef>
                <a:spcPts val="0"/>
              </a:spcBef>
              <a:spcAft>
                <a:spcPts val="0"/>
              </a:spcAft>
              <a:buNone/>
            </a:pPr>
            <a:r>
              <a:rPr lang="en"/>
              <a:t>We went with a simple system this semester of tracking to-do items through Github Issues, and linking them to milestones to group them by month to keep on a schedule. With the crazy twist in classes, this has been very helpful to manage the project.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 name="Shape 100"/>
        <p:cNvGrpSpPr/>
        <p:nvPr/>
      </p:nvGrpSpPr>
      <p:grpSpPr>
        <a:xfrm>
          <a:off x="0" y="0"/>
          <a:ext cx="0" cy="0"/>
          <a:chOff x="0" y="0"/>
          <a:chExt cx="0" cy="0"/>
        </a:xfrm>
      </p:grpSpPr>
      <p:sp>
        <p:nvSpPr>
          <p:cNvPr id="101" name="Google Shape;101;g755d673f6d_3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755d673f6d_3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Hunter</a:t>
            </a:r>
            <a:endParaRPr/>
          </a:p>
          <a:p>
            <a:pPr indent="0" lvl="0" marL="0" rtl="0" algn="l">
              <a:spcBef>
                <a:spcPts val="0"/>
              </a:spcBef>
              <a:spcAft>
                <a:spcPts val="0"/>
              </a:spcAft>
              <a:buNone/>
            </a:pPr>
            <a:r>
              <a:rPr lang="en"/>
              <a:t>Here are some basic stats about the repo. We’ve not added nearly as many commits as last semester (only up about 50) because of the big focus on design at the </a:t>
            </a:r>
            <a:r>
              <a:rPr lang="en"/>
              <a:t>beginning</a:t>
            </a:r>
            <a:r>
              <a:rPr lang="en"/>
              <a:t> of the </a:t>
            </a:r>
            <a:r>
              <a:rPr lang="en"/>
              <a:t>semester that took place on Google Slides instead</a:t>
            </a:r>
            <a:r>
              <a:rPr lang="en"/>
              <a:t>, but the commits are flowing in steadily now that development is underway. This also doesn’t take into account the various feature branches that currently exist and haven’t been merged yet, so this number is actually a fair bit higher.</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 name="Shape 109"/>
        <p:cNvGrpSpPr/>
        <p:nvPr/>
      </p:nvGrpSpPr>
      <p:grpSpPr>
        <a:xfrm>
          <a:off x="0" y="0"/>
          <a:ext cx="0" cy="0"/>
          <a:chOff x="0" y="0"/>
          <a:chExt cx="0" cy="0"/>
        </a:xfrm>
      </p:grpSpPr>
      <p:sp>
        <p:nvSpPr>
          <p:cNvPr id="110" name="Google Shape;110;g7556fd4f12_1_8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7556fd4f12_1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Hunter: And now I’d like to pass it off to Nick to talk about the frontend. </a:t>
            </a:r>
            <a:endParaRPr/>
          </a:p>
          <a:p>
            <a:pPr indent="0" lvl="0" marL="0" rtl="0" algn="l">
              <a:spcBef>
                <a:spcPts val="0"/>
              </a:spcBef>
              <a:spcAft>
                <a:spcPts val="0"/>
              </a:spcAft>
              <a:buNone/>
            </a:pPr>
            <a:r>
              <a:rPr lang="en"/>
              <a:t>Presenter: Nicholas</a:t>
            </a:r>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 name="Shape 114"/>
        <p:cNvGrpSpPr/>
        <p:nvPr/>
      </p:nvGrpSpPr>
      <p:grpSpPr>
        <a:xfrm>
          <a:off x="0" y="0"/>
          <a:ext cx="0" cy="0"/>
          <a:chOff x="0" y="0"/>
          <a:chExt cx="0" cy="0"/>
        </a:xfrm>
      </p:grpSpPr>
      <p:sp>
        <p:nvSpPr>
          <p:cNvPr id="115" name="Google Shape;115;g727210fedc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727210fedc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Presenter: Nicholas</a:t>
            </a:r>
            <a:endParaRPr/>
          </a:p>
          <a:p>
            <a:pPr indent="0" lvl="0" marL="0" rtl="0" algn="l">
              <a:spcBef>
                <a:spcPts val="0"/>
              </a:spcBef>
              <a:spcAft>
                <a:spcPts val="0"/>
              </a:spcAft>
              <a:buNone/>
            </a:pPr>
            <a:r>
              <a:rPr lang="en"/>
              <a:t>We chose to use React as our framework for this project. We chose React because it allows for efficient code reuse with components. We also decided to use MDBReact which is a library of a bunch of pre made react components which look really nice and save us work on css styling</a:t>
            </a:r>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3" name="Shape 123"/>
        <p:cNvGrpSpPr/>
        <p:nvPr/>
      </p:nvGrpSpPr>
      <p:grpSpPr>
        <a:xfrm>
          <a:off x="0" y="0"/>
          <a:ext cx="0" cy="0"/>
          <a:chOff x="0" y="0"/>
          <a:chExt cx="0" cy="0"/>
        </a:xfrm>
      </p:grpSpPr>
      <p:sp>
        <p:nvSpPr>
          <p:cNvPr id="124" name="Google Shape;124;g727210fedc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727210fedc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Presenter: Kevin Lee</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 name="Shape 130"/>
        <p:cNvGrpSpPr/>
        <p:nvPr/>
      </p:nvGrpSpPr>
      <p:grpSpPr>
        <a:xfrm>
          <a:off x="0" y="0"/>
          <a:ext cx="0" cy="0"/>
          <a:chOff x="0" y="0"/>
          <a:chExt cx="0" cy="0"/>
        </a:xfrm>
      </p:grpSpPr>
      <p:sp>
        <p:nvSpPr>
          <p:cNvPr id="131" name="Google Shape;131;g7f7623e82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7f7623e82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Ashwin</a:t>
            </a:r>
            <a:endParaRPr/>
          </a:p>
          <a:p>
            <a:pPr indent="0" lvl="0" marL="0" rtl="0" algn="l">
              <a:spcBef>
                <a:spcPts val="0"/>
              </a:spcBef>
              <a:spcAft>
                <a:spcPts val="0"/>
              </a:spcAft>
              <a:buNone/>
            </a:pPr>
            <a:r>
              <a:rPr lang="en"/>
              <a:t>Lots of different logos, color schemes and fonts at the beginning of the semester. Created a style guide to clean it up and crate uniformity.</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type="title">
  <p:cSld name="TITLE">
    <p:spTree>
      <p:nvGrpSpPr>
        <p:cNvPr id="9" name="Shape 9"/>
        <p:cNvGrpSpPr/>
        <p:nvPr/>
      </p:nvGrpSpPr>
      <p:grpSpPr>
        <a:xfrm>
          <a:off x="0" y="0"/>
          <a:ext cx="0" cy="0"/>
          <a:chOff x="0" y="0"/>
          <a:chExt cx="0" cy="0"/>
        </a:xfrm>
      </p:grpSpPr>
      <p:pic>
        <p:nvPicPr>
          <p:cNvPr id="10" name="Google Shape;10;p2"/>
          <p:cNvPicPr preferRelativeResize="0"/>
          <p:nvPr/>
        </p:nvPicPr>
        <p:blipFill rotWithShape="1">
          <a:blip r:embed="rId2">
            <a:alphaModFix/>
          </a:blip>
          <a:srcRect b="0" l="0" r="0" t="0"/>
          <a:stretch/>
        </p:blipFill>
        <p:spPr>
          <a:xfrm>
            <a:off x="0" y="-25"/>
            <a:ext cx="9143957" cy="5143500"/>
          </a:xfrm>
          <a:prstGeom prst="rect">
            <a:avLst/>
          </a:prstGeom>
          <a:noFill/>
          <a:ln>
            <a:noFill/>
          </a:ln>
        </p:spPr>
      </p:pic>
      <p:sp>
        <p:nvSpPr>
          <p:cNvPr id="11" name="Google Shape;11;p2"/>
          <p:cNvSpPr txBox="1"/>
          <p:nvPr>
            <p:ph type="ctrTitle"/>
          </p:nvPr>
        </p:nvSpPr>
        <p:spPr>
          <a:xfrm>
            <a:off x="685800" y="1991825"/>
            <a:ext cx="4539000" cy="1159800"/>
          </a:xfrm>
          <a:prstGeom prst="rect">
            <a:avLst/>
          </a:prstGeom>
        </p:spPr>
        <p:txBody>
          <a:bodyPr anchorCtr="0" anchor="ctr" bIns="0" lIns="0" spcFirstLastPara="1" rIns="0" wrap="square" tIns="0">
            <a:noAutofit/>
          </a:bodyPr>
          <a:lstStyle>
            <a:lvl1pPr lvl="0">
              <a:spcBef>
                <a:spcPts val="0"/>
              </a:spcBef>
              <a:spcAft>
                <a:spcPts val="0"/>
              </a:spcAft>
              <a:buSzPts val="5000"/>
              <a:buNone/>
              <a:defRPr sz="5000"/>
            </a:lvl1pPr>
            <a:lvl2pPr lvl="1">
              <a:spcBef>
                <a:spcPts val="0"/>
              </a:spcBef>
              <a:spcAft>
                <a:spcPts val="0"/>
              </a:spcAft>
              <a:buSzPts val="5000"/>
              <a:buNone/>
              <a:defRPr sz="5000"/>
            </a:lvl2pPr>
            <a:lvl3pPr lvl="2">
              <a:spcBef>
                <a:spcPts val="0"/>
              </a:spcBef>
              <a:spcAft>
                <a:spcPts val="0"/>
              </a:spcAft>
              <a:buSzPts val="5000"/>
              <a:buNone/>
              <a:defRPr sz="5000"/>
            </a:lvl3pPr>
            <a:lvl4pPr lvl="3">
              <a:spcBef>
                <a:spcPts val="0"/>
              </a:spcBef>
              <a:spcAft>
                <a:spcPts val="0"/>
              </a:spcAft>
              <a:buSzPts val="5000"/>
              <a:buNone/>
              <a:defRPr sz="5000"/>
            </a:lvl4pPr>
            <a:lvl5pPr lvl="4">
              <a:spcBef>
                <a:spcPts val="0"/>
              </a:spcBef>
              <a:spcAft>
                <a:spcPts val="0"/>
              </a:spcAft>
              <a:buSzPts val="5000"/>
              <a:buNone/>
              <a:defRPr sz="5000"/>
            </a:lvl5pPr>
            <a:lvl6pPr lvl="5">
              <a:spcBef>
                <a:spcPts val="0"/>
              </a:spcBef>
              <a:spcAft>
                <a:spcPts val="0"/>
              </a:spcAft>
              <a:buSzPts val="5000"/>
              <a:buNone/>
              <a:defRPr sz="5000"/>
            </a:lvl6pPr>
            <a:lvl7pPr lvl="6">
              <a:spcBef>
                <a:spcPts val="0"/>
              </a:spcBef>
              <a:spcAft>
                <a:spcPts val="0"/>
              </a:spcAft>
              <a:buSzPts val="5000"/>
              <a:buNone/>
              <a:defRPr sz="5000"/>
            </a:lvl7pPr>
            <a:lvl8pPr lvl="7">
              <a:spcBef>
                <a:spcPts val="0"/>
              </a:spcBef>
              <a:spcAft>
                <a:spcPts val="0"/>
              </a:spcAft>
              <a:buSzPts val="5000"/>
              <a:buNone/>
              <a:defRPr sz="5000"/>
            </a:lvl8pPr>
            <a:lvl9pPr lvl="8">
              <a:spcBef>
                <a:spcPts val="0"/>
              </a:spcBef>
              <a:spcAft>
                <a:spcPts val="0"/>
              </a:spcAft>
              <a:buSzPts val="5000"/>
              <a:buNone/>
              <a:defRPr sz="50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 Big circuit">
  <p:cSld name="BLANK_1">
    <p:spTree>
      <p:nvGrpSpPr>
        <p:cNvPr id="51" name="Shape 51"/>
        <p:cNvGrpSpPr/>
        <p:nvPr/>
      </p:nvGrpSpPr>
      <p:grpSpPr>
        <a:xfrm>
          <a:off x="0" y="0"/>
          <a:ext cx="0" cy="0"/>
          <a:chOff x="0" y="0"/>
          <a:chExt cx="0" cy="0"/>
        </a:xfrm>
      </p:grpSpPr>
      <p:pic>
        <p:nvPicPr>
          <p:cNvPr id="52" name="Google Shape;52;p11"/>
          <p:cNvPicPr preferRelativeResize="0"/>
          <p:nvPr/>
        </p:nvPicPr>
        <p:blipFill>
          <a:blip r:embed="rId2">
            <a:alphaModFix/>
          </a:blip>
          <a:stretch>
            <a:fillRect/>
          </a:stretch>
        </p:blipFill>
        <p:spPr>
          <a:xfrm>
            <a:off x="0" y="0"/>
            <a:ext cx="9144000" cy="5143500"/>
          </a:xfrm>
          <a:prstGeom prst="rect">
            <a:avLst/>
          </a:prstGeom>
          <a:noFill/>
          <a:ln>
            <a:noFill/>
          </a:ln>
        </p:spPr>
      </p:pic>
      <p:sp>
        <p:nvSpPr>
          <p:cNvPr id="53" name="Google Shape;53;p11"/>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p:cSld name="BLANK_1_1">
    <p:spTree>
      <p:nvGrpSpPr>
        <p:cNvPr id="54" name="Shape 54"/>
        <p:cNvGrpSpPr/>
        <p:nvPr/>
      </p:nvGrpSpPr>
      <p:grpSpPr>
        <a:xfrm>
          <a:off x="0" y="0"/>
          <a:ext cx="0" cy="0"/>
          <a:chOff x="0" y="0"/>
          <a:chExt cx="0" cy="0"/>
        </a:xfrm>
      </p:grpSpPr>
      <p:sp>
        <p:nvSpPr>
          <p:cNvPr id="55" name="Google Shape;55;p12"/>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_2">
  <p:cSld name="TITLE_2">
    <p:spTree>
      <p:nvGrpSpPr>
        <p:cNvPr id="56" name="Shape 56"/>
        <p:cNvGrpSpPr/>
        <p:nvPr/>
      </p:nvGrpSpPr>
      <p:grpSpPr>
        <a:xfrm>
          <a:off x="0" y="0"/>
          <a:ext cx="0" cy="0"/>
          <a:chOff x="0" y="0"/>
          <a:chExt cx="0" cy="0"/>
        </a:xfrm>
      </p:grpSpPr>
      <p:sp>
        <p:nvSpPr>
          <p:cNvPr id="57" name="Google Shape;57;p13"/>
          <p:cNvSpPr/>
          <p:nvPr/>
        </p:nvSpPr>
        <p:spPr>
          <a:xfrm rot="10800000">
            <a:off x="4226100" y="2933550"/>
            <a:ext cx="691800" cy="388500"/>
          </a:xfrm>
          <a:prstGeom prst="triangl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13"/>
          <p:cNvSpPr/>
          <p:nvPr/>
        </p:nvSpPr>
        <p:spPr>
          <a:xfrm>
            <a:off x="-25" y="0"/>
            <a:ext cx="9144000" cy="3124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13"/>
          <p:cNvSpPr txBox="1"/>
          <p:nvPr>
            <p:ph type="ctrTitle"/>
          </p:nvPr>
        </p:nvSpPr>
        <p:spPr>
          <a:xfrm>
            <a:off x="411175" y="644300"/>
            <a:ext cx="8282400" cy="2109000"/>
          </a:xfrm>
          <a:prstGeom prst="rect">
            <a:avLst/>
          </a:prstGeom>
        </p:spPr>
        <p:txBody>
          <a:bodyPr anchorCtr="0" anchor="b" bIns="0" lIns="0" spcFirstLastPara="1" rIns="0" wrap="square" tIns="0">
            <a:noAutofit/>
          </a:bodyPr>
          <a:lstStyle>
            <a:lvl1pPr lvl="0" rtl="0" algn="ctr">
              <a:spcBef>
                <a:spcPts val="0"/>
              </a:spcBef>
              <a:spcAft>
                <a:spcPts val="0"/>
              </a:spcAft>
              <a:buClr>
                <a:schemeClr val="lt1"/>
              </a:buClr>
              <a:buSzPts val="6000"/>
              <a:buNone/>
              <a:defRPr sz="60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p:txBody>
      </p:sp>
      <p:sp>
        <p:nvSpPr>
          <p:cNvPr id="60" name="Google Shape;60;p13"/>
          <p:cNvSpPr txBox="1"/>
          <p:nvPr>
            <p:ph idx="1" type="subTitle"/>
          </p:nvPr>
        </p:nvSpPr>
        <p:spPr>
          <a:xfrm>
            <a:off x="411175" y="3398250"/>
            <a:ext cx="8282400" cy="1260600"/>
          </a:xfrm>
          <a:prstGeom prst="rect">
            <a:avLst/>
          </a:prstGeom>
        </p:spPr>
        <p:txBody>
          <a:bodyPr anchorCtr="0" anchor="ctr" bIns="0" lIns="0" spcFirstLastPara="1" rIns="0" wrap="square" tIns="0">
            <a:noAutofit/>
          </a:bodyPr>
          <a:lstStyle>
            <a:lvl1pPr lvl="0" rtl="0" algn="ctr">
              <a:lnSpc>
                <a:spcPct val="100000"/>
              </a:lnSpc>
              <a:spcBef>
                <a:spcPts val="600"/>
              </a:spcBef>
              <a:spcAft>
                <a:spcPts val="0"/>
              </a:spcAft>
              <a:buSzPts val="3600"/>
              <a:buFont typeface="Oswald"/>
              <a:buNone/>
              <a:defRPr sz="3600">
                <a:latin typeface="Oswald"/>
                <a:ea typeface="Oswald"/>
                <a:cs typeface="Oswald"/>
                <a:sym typeface="Oswald"/>
              </a:defRPr>
            </a:lvl1pPr>
            <a:lvl2pPr lvl="1" rtl="0" algn="ctr">
              <a:lnSpc>
                <a:spcPct val="100000"/>
              </a:lnSpc>
              <a:spcBef>
                <a:spcPts val="0"/>
              </a:spcBef>
              <a:spcAft>
                <a:spcPts val="0"/>
              </a:spcAft>
              <a:buSzPts val="3600"/>
              <a:buFont typeface="Oswald"/>
              <a:buNone/>
              <a:defRPr sz="3600">
                <a:latin typeface="Oswald"/>
                <a:ea typeface="Oswald"/>
                <a:cs typeface="Oswald"/>
                <a:sym typeface="Oswald"/>
              </a:defRPr>
            </a:lvl2pPr>
            <a:lvl3pPr lvl="2" rtl="0" algn="ctr">
              <a:lnSpc>
                <a:spcPct val="100000"/>
              </a:lnSpc>
              <a:spcBef>
                <a:spcPts val="0"/>
              </a:spcBef>
              <a:spcAft>
                <a:spcPts val="0"/>
              </a:spcAft>
              <a:buSzPts val="3600"/>
              <a:buFont typeface="Oswald"/>
              <a:buNone/>
              <a:defRPr sz="3600">
                <a:latin typeface="Oswald"/>
                <a:ea typeface="Oswald"/>
                <a:cs typeface="Oswald"/>
                <a:sym typeface="Oswald"/>
              </a:defRPr>
            </a:lvl3pPr>
            <a:lvl4pPr lvl="3" rtl="0" algn="ctr">
              <a:lnSpc>
                <a:spcPct val="100000"/>
              </a:lnSpc>
              <a:spcBef>
                <a:spcPts val="0"/>
              </a:spcBef>
              <a:spcAft>
                <a:spcPts val="0"/>
              </a:spcAft>
              <a:buSzPts val="3600"/>
              <a:buFont typeface="Oswald"/>
              <a:buNone/>
              <a:defRPr sz="3600">
                <a:latin typeface="Oswald"/>
                <a:ea typeface="Oswald"/>
                <a:cs typeface="Oswald"/>
                <a:sym typeface="Oswald"/>
              </a:defRPr>
            </a:lvl4pPr>
            <a:lvl5pPr lvl="4" rtl="0" algn="ctr">
              <a:lnSpc>
                <a:spcPct val="100000"/>
              </a:lnSpc>
              <a:spcBef>
                <a:spcPts val="0"/>
              </a:spcBef>
              <a:spcAft>
                <a:spcPts val="0"/>
              </a:spcAft>
              <a:buSzPts val="3600"/>
              <a:buFont typeface="Oswald"/>
              <a:buNone/>
              <a:defRPr sz="3600">
                <a:latin typeface="Oswald"/>
                <a:ea typeface="Oswald"/>
                <a:cs typeface="Oswald"/>
                <a:sym typeface="Oswald"/>
              </a:defRPr>
            </a:lvl5pPr>
            <a:lvl6pPr lvl="5" rtl="0" algn="ctr">
              <a:lnSpc>
                <a:spcPct val="100000"/>
              </a:lnSpc>
              <a:spcBef>
                <a:spcPts val="0"/>
              </a:spcBef>
              <a:spcAft>
                <a:spcPts val="0"/>
              </a:spcAft>
              <a:buSzPts val="3600"/>
              <a:buFont typeface="Oswald"/>
              <a:buNone/>
              <a:defRPr sz="3600">
                <a:latin typeface="Oswald"/>
                <a:ea typeface="Oswald"/>
                <a:cs typeface="Oswald"/>
                <a:sym typeface="Oswald"/>
              </a:defRPr>
            </a:lvl6pPr>
            <a:lvl7pPr lvl="6" rtl="0" algn="ctr">
              <a:lnSpc>
                <a:spcPct val="100000"/>
              </a:lnSpc>
              <a:spcBef>
                <a:spcPts val="0"/>
              </a:spcBef>
              <a:spcAft>
                <a:spcPts val="0"/>
              </a:spcAft>
              <a:buSzPts val="3600"/>
              <a:buFont typeface="Oswald"/>
              <a:buNone/>
              <a:defRPr sz="3600">
                <a:latin typeface="Oswald"/>
                <a:ea typeface="Oswald"/>
                <a:cs typeface="Oswald"/>
                <a:sym typeface="Oswald"/>
              </a:defRPr>
            </a:lvl7pPr>
            <a:lvl8pPr lvl="7" rtl="0" algn="ctr">
              <a:lnSpc>
                <a:spcPct val="100000"/>
              </a:lnSpc>
              <a:spcBef>
                <a:spcPts val="0"/>
              </a:spcBef>
              <a:spcAft>
                <a:spcPts val="0"/>
              </a:spcAft>
              <a:buSzPts val="3600"/>
              <a:buFont typeface="Oswald"/>
              <a:buNone/>
              <a:defRPr sz="3600">
                <a:latin typeface="Oswald"/>
                <a:ea typeface="Oswald"/>
                <a:cs typeface="Oswald"/>
                <a:sym typeface="Oswald"/>
              </a:defRPr>
            </a:lvl8pPr>
            <a:lvl9pPr lvl="8" rtl="0" algn="ctr">
              <a:lnSpc>
                <a:spcPct val="100000"/>
              </a:lnSpc>
              <a:spcBef>
                <a:spcPts val="0"/>
              </a:spcBef>
              <a:spcAft>
                <a:spcPts val="0"/>
              </a:spcAft>
              <a:buSzPts val="3600"/>
              <a:buFont typeface="Oswald"/>
              <a:buNone/>
              <a:defRPr sz="3600">
                <a:latin typeface="Oswald"/>
                <a:ea typeface="Oswald"/>
                <a:cs typeface="Oswald"/>
                <a:sym typeface="Oswald"/>
              </a:defRPr>
            </a:lvl9pPr>
          </a:lstStyle>
          <a:p/>
        </p:txBody>
      </p:sp>
      <p:sp>
        <p:nvSpPr>
          <p:cNvPr id="61" name="Google Shape;61;p13"/>
          <p:cNvSpPr txBox="1"/>
          <p:nvPr>
            <p:ph idx="12" type="sldNum"/>
          </p:nvPr>
        </p:nvSpPr>
        <p:spPr>
          <a:xfrm>
            <a:off x="8472458" y="4663217"/>
            <a:ext cx="548700" cy="393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_3">
  <p:cSld name="TITLE_3">
    <p:spTree>
      <p:nvGrpSpPr>
        <p:cNvPr id="62" name="Shape 62"/>
        <p:cNvGrpSpPr/>
        <p:nvPr/>
      </p:nvGrpSpPr>
      <p:grpSpPr>
        <a:xfrm>
          <a:off x="0" y="0"/>
          <a:ext cx="0" cy="0"/>
          <a:chOff x="0" y="0"/>
          <a:chExt cx="0" cy="0"/>
        </a:xfrm>
      </p:grpSpPr>
      <p:sp>
        <p:nvSpPr>
          <p:cNvPr id="63" name="Google Shape;63;p14"/>
          <p:cNvSpPr txBox="1"/>
          <p:nvPr>
            <p:ph type="ctrTitle"/>
          </p:nvPr>
        </p:nvSpPr>
        <p:spPr>
          <a:xfrm>
            <a:off x="311708" y="744575"/>
            <a:ext cx="8520600" cy="2052600"/>
          </a:xfrm>
          <a:prstGeom prst="rect">
            <a:avLst/>
          </a:prstGeom>
        </p:spPr>
        <p:txBody>
          <a:bodyPr anchorCtr="0" anchor="b" bIns="0" lIns="0" spcFirstLastPara="1" rIns="0" wrap="square" tIns="0">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64" name="Google Shape;64;p14"/>
          <p:cNvSpPr txBox="1"/>
          <p:nvPr>
            <p:ph idx="1" type="subTitle"/>
          </p:nvPr>
        </p:nvSpPr>
        <p:spPr>
          <a:xfrm>
            <a:off x="311700" y="2834125"/>
            <a:ext cx="8520600" cy="792600"/>
          </a:xfrm>
          <a:prstGeom prst="rect">
            <a:avLst/>
          </a:prstGeom>
        </p:spPr>
        <p:txBody>
          <a:bodyPr anchorCtr="0" anchor="t" bIns="0" lIns="0" spcFirstLastPara="1" rIns="0" wrap="square" tIns="0">
            <a:noAutofit/>
          </a:bodyPr>
          <a:lstStyle>
            <a:lvl1pPr lvl="0" rtl="0" algn="ctr">
              <a:lnSpc>
                <a:spcPct val="100000"/>
              </a:lnSpc>
              <a:spcBef>
                <a:spcPts val="60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65" name="Google Shape;65;p14"/>
          <p:cNvSpPr txBox="1"/>
          <p:nvPr>
            <p:ph idx="12" type="sldNum"/>
          </p:nvPr>
        </p:nvSpPr>
        <p:spPr>
          <a:xfrm>
            <a:off x="8472458" y="4663217"/>
            <a:ext cx="548700" cy="393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ubtitle">
  <p:cSld name="TITLE_1">
    <p:spTree>
      <p:nvGrpSpPr>
        <p:cNvPr id="12" name="Shape 12"/>
        <p:cNvGrpSpPr/>
        <p:nvPr/>
      </p:nvGrpSpPr>
      <p:grpSpPr>
        <a:xfrm>
          <a:off x="0" y="0"/>
          <a:ext cx="0" cy="0"/>
          <a:chOff x="0" y="0"/>
          <a:chExt cx="0" cy="0"/>
        </a:xfrm>
      </p:grpSpPr>
      <p:pic>
        <p:nvPicPr>
          <p:cNvPr id="13" name="Google Shape;13;p3"/>
          <p:cNvPicPr preferRelativeResize="0"/>
          <p:nvPr/>
        </p:nvPicPr>
        <p:blipFill>
          <a:blip r:embed="rId2">
            <a:alphaModFix/>
          </a:blip>
          <a:stretch>
            <a:fillRect/>
          </a:stretch>
        </p:blipFill>
        <p:spPr>
          <a:xfrm>
            <a:off x="0" y="0"/>
            <a:ext cx="9144000" cy="5143500"/>
          </a:xfrm>
          <a:prstGeom prst="rect">
            <a:avLst/>
          </a:prstGeom>
          <a:noFill/>
          <a:ln>
            <a:noFill/>
          </a:ln>
        </p:spPr>
      </p:pic>
      <p:sp>
        <p:nvSpPr>
          <p:cNvPr id="14" name="Google Shape;14;p3"/>
          <p:cNvSpPr txBox="1"/>
          <p:nvPr>
            <p:ph type="ctrTitle"/>
          </p:nvPr>
        </p:nvSpPr>
        <p:spPr>
          <a:xfrm>
            <a:off x="685800" y="1659550"/>
            <a:ext cx="4263900" cy="1159800"/>
          </a:xfrm>
          <a:prstGeom prst="rect">
            <a:avLst/>
          </a:prstGeom>
        </p:spPr>
        <p:txBody>
          <a:bodyPr anchorCtr="0" anchor="b" bIns="0" lIns="0" spcFirstLastPara="1" rIns="0" wrap="square" tIns="0">
            <a:noAutofit/>
          </a:bodyPr>
          <a:lstStyle>
            <a:lvl1pPr lvl="0"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15" name="Google Shape;15;p3"/>
          <p:cNvSpPr txBox="1"/>
          <p:nvPr>
            <p:ph idx="1" type="subTitle"/>
          </p:nvPr>
        </p:nvSpPr>
        <p:spPr>
          <a:xfrm>
            <a:off x="685800" y="2916254"/>
            <a:ext cx="4263900" cy="784800"/>
          </a:xfrm>
          <a:prstGeom prst="rect">
            <a:avLst/>
          </a:prstGeom>
        </p:spPr>
        <p:txBody>
          <a:bodyPr anchorCtr="0" anchor="t" bIns="0" lIns="0" spcFirstLastPara="1" rIns="0" wrap="square" tIns="0">
            <a:noAutofit/>
          </a:bodyPr>
          <a:lstStyle>
            <a:lvl1pPr lvl="0" rtl="0">
              <a:spcBef>
                <a:spcPts val="0"/>
              </a:spcBef>
              <a:spcAft>
                <a:spcPts val="0"/>
              </a:spcAft>
              <a:buClr>
                <a:schemeClr val="accent4"/>
              </a:buClr>
              <a:buSzPts val="1800"/>
              <a:buNone/>
              <a:defRPr sz="1800">
                <a:solidFill>
                  <a:schemeClr val="accent4"/>
                </a:solidFill>
              </a:defRPr>
            </a:lvl1pPr>
            <a:lvl2pPr lvl="1" rtl="0">
              <a:spcBef>
                <a:spcPts val="0"/>
              </a:spcBef>
              <a:spcAft>
                <a:spcPts val="0"/>
              </a:spcAft>
              <a:buClr>
                <a:schemeClr val="accent4"/>
              </a:buClr>
              <a:buSzPts val="1800"/>
              <a:buNone/>
              <a:defRPr sz="1800">
                <a:solidFill>
                  <a:schemeClr val="accent4"/>
                </a:solidFill>
              </a:defRPr>
            </a:lvl2pPr>
            <a:lvl3pPr lvl="2" rtl="0">
              <a:spcBef>
                <a:spcPts val="0"/>
              </a:spcBef>
              <a:spcAft>
                <a:spcPts val="0"/>
              </a:spcAft>
              <a:buClr>
                <a:schemeClr val="accent4"/>
              </a:buClr>
              <a:buSzPts val="1800"/>
              <a:buNone/>
              <a:defRPr sz="1800">
                <a:solidFill>
                  <a:schemeClr val="accent4"/>
                </a:solidFill>
              </a:defRPr>
            </a:lvl3pPr>
            <a:lvl4pPr lvl="3" rtl="0">
              <a:spcBef>
                <a:spcPts val="0"/>
              </a:spcBef>
              <a:spcAft>
                <a:spcPts val="0"/>
              </a:spcAft>
              <a:buClr>
                <a:schemeClr val="accent4"/>
              </a:buClr>
              <a:buSzPts val="1800"/>
              <a:buNone/>
              <a:defRPr sz="1800">
                <a:solidFill>
                  <a:schemeClr val="accent4"/>
                </a:solidFill>
              </a:defRPr>
            </a:lvl4pPr>
            <a:lvl5pPr lvl="4" rtl="0">
              <a:spcBef>
                <a:spcPts val="0"/>
              </a:spcBef>
              <a:spcAft>
                <a:spcPts val="0"/>
              </a:spcAft>
              <a:buClr>
                <a:schemeClr val="accent4"/>
              </a:buClr>
              <a:buSzPts val="1800"/>
              <a:buNone/>
              <a:defRPr sz="1800">
                <a:solidFill>
                  <a:schemeClr val="accent4"/>
                </a:solidFill>
              </a:defRPr>
            </a:lvl5pPr>
            <a:lvl6pPr lvl="5" rtl="0">
              <a:spcBef>
                <a:spcPts val="0"/>
              </a:spcBef>
              <a:spcAft>
                <a:spcPts val="0"/>
              </a:spcAft>
              <a:buClr>
                <a:schemeClr val="accent4"/>
              </a:buClr>
              <a:buSzPts val="1800"/>
              <a:buNone/>
              <a:defRPr sz="1800">
                <a:solidFill>
                  <a:schemeClr val="accent4"/>
                </a:solidFill>
              </a:defRPr>
            </a:lvl6pPr>
            <a:lvl7pPr lvl="6" rtl="0">
              <a:spcBef>
                <a:spcPts val="0"/>
              </a:spcBef>
              <a:spcAft>
                <a:spcPts val="0"/>
              </a:spcAft>
              <a:buClr>
                <a:schemeClr val="accent4"/>
              </a:buClr>
              <a:buSzPts val="1800"/>
              <a:buNone/>
              <a:defRPr sz="1800">
                <a:solidFill>
                  <a:schemeClr val="accent4"/>
                </a:solidFill>
              </a:defRPr>
            </a:lvl7pPr>
            <a:lvl8pPr lvl="7" rtl="0">
              <a:spcBef>
                <a:spcPts val="0"/>
              </a:spcBef>
              <a:spcAft>
                <a:spcPts val="0"/>
              </a:spcAft>
              <a:buClr>
                <a:schemeClr val="accent4"/>
              </a:buClr>
              <a:buSzPts val="1800"/>
              <a:buNone/>
              <a:defRPr sz="1800">
                <a:solidFill>
                  <a:schemeClr val="accent4"/>
                </a:solidFill>
              </a:defRPr>
            </a:lvl8pPr>
            <a:lvl9pPr lvl="8" rtl="0">
              <a:spcBef>
                <a:spcPts val="0"/>
              </a:spcBef>
              <a:spcAft>
                <a:spcPts val="0"/>
              </a:spcAft>
              <a:buClr>
                <a:schemeClr val="accent4"/>
              </a:buClr>
              <a:buSzPts val="1800"/>
              <a:buNone/>
              <a:defRPr sz="1800">
                <a:solidFill>
                  <a:schemeClr val="accent4"/>
                </a:solidFil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
  <p:cSld name="TITLE_1_1">
    <p:spTree>
      <p:nvGrpSpPr>
        <p:cNvPr id="16" name="Shape 16"/>
        <p:cNvGrpSpPr/>
        <p:nvPr/>
      </p:nvGrpSpPr>
      <p:grpSpPr>
        <a:xfrm>
          <a:off x="0" y="0"/>
          <a:ext cx="0" cy="0"/>
          <a:chOff x="0" y="0"/>
          <a:chExt cx="0" cy="0"/>
        </a:xfrm>
      </p:grpSpPr>
      <p:pic>
        <p:nvPicPr>
          <p:cNvPr id="17" name="Google Shape;17;p4"/>
          <p:cNvPicPr preferRelativeResize="0"/>
          <p:nvPr/>
        </p:nvPicPr>
        <p:blipFill>
          <a:blip r:embed="rId2">
            <a:alphaModFix/>
          </a:blip>
          <a:stretch>
            <a:fillRect/>
          </a:stretch>
        </p:blipFill>
        <p:spPr>
          <a:xfrm>
            <a:off x="0" y="0"/>
            <a:ext cx="9144000" cy="5143500"/>
          </a:xfrm>
          <a:prstGeom prst="rect">
            <a:avLst/>
          </a:prstGeom>
          <a:noFill/>
          <a:ln>
            <a:noFill/>
          </a:ln>
        </p:spPr>
      </p:pic>
      <p:sp>
        <p:nvSpPr>
          <p:cNvPr id="18" name="Google Shape;18;p4"/>
          <p:cNvSpPr/>
          <p:nvPr/>
        </p:nvSpPr>
        <p:spPr>
          <a:xfrm>
            <a:off x="42525" y="42525"/>
            <a:ext cx="2000100" cy="2000100"/>
          </a:xfrm>
          <a:prstGeom prst="ellipse">
            <a:avLst/>
          </a:prstGeom>
          <a:gradFill>
            <a:gsLst>
              <a:gs pos="0">
                <a:srgbClr val="00FFFF">
                  <a:alpha val="54117"/>
                </a:srgbClr>
              </a:gs>
              <a:gs pos="73000">
                <a:srgbClr val="00FFFF">
                  <a:alpha val="0"/>
                </a:srgbClr>
              </a:gs>
              <a:gs pos="100000">
                <a:srgbClr val="00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4"/>
          <p:cNvSpPr txBox="1"/>
          <p:nvPr>
            <p:ph idx="1" type="body"/>
          </p:nvPr>
        </p:nvSpPr>
        <p:spPr>
          <a:xfrm>
            <a:off x="1343850" y="866400"/>
            <a:ext cx="4185600" cy="3693600"/>
          </a:xfrm>
          <a:prstGeom prst="rect">
            <a:avLst/>
          </a:prstGeom>
        </p:spPr>
        <p:txBody>
          <a:bodyPr anchorCtr="0" anchor="t" bIns="0" lIns="0" spcFirstLastPara="1" rIns="0" wrap="square" tIns="0">
            <a:noAutofit/>
          </a:bodyPr>
          <a:lstStyle>
            <a:lvl1pPr indent="-419100" lvl="0" marL="457200" rtl="0">
              <a:spcBef>
                <a:spcPts val="600"/>
              </a:spcBef>
              <a:spcAft>
                <a:spcPts val="0"/>
              </a:spcAft>
              <a:buSzPts val="3000"/>
              <a:buFont typeface="Lexend Deca"/>
              <a:buChar char="⬡"/>
              <a:defRPr sz="3000">
                <a:latin typeface="Lexend Deca"/>
                <a:ea typeface="Lexend Deca"/>
                <a:cs typeface="Lexend Deca"/>
                <a:sym typeface="Lexend Deca"/>
              </a:defRPr>
            </a:lvl1pPr>
            <a:lvl2pPr indent="-419100" lvl="1" marL="914400" rtl="0">
              <a:spcBef>
                <a:spcPts val="0"/>
              </a:spcBef>
              <a:spcAft>
                <a:spcPts val="0"/>
              </a:spcAft>
              <a:buSzPts val="3000"/>
              <a:buFont typeface="Lexend Deca"/>
              <a:buChar char="∙"/>
              <a:defRPr sz="3000">
                <a:latin typeface="Lexend Deca"/>
                <a:ea typeface="Lexend Deca"/>
                <a:cs typeface="Lexend Deca"/>
                <a:sym typeface="Lexend Deca"/>
              </a:defRPr>
            </a:lvl2pPr>
            <a:lvl3pPr indent="-419100" lvl="2" marL="1371600" rtl="0">
              <a:spcBef>
                <a:spcPts val="0"/>
              </a:spcBef>
              <a:spcAft>
                <a:spcPts val="0"/>
              </a:spcAft>
              <a:buSzPts val="3000"/>
              <a:buFont typeface="Lexend Deca"/>
              <a:buChar char="∙"/>
              <a:defRPr sz="3000">
                <a:latin typeface="Lexend Deca"/>
                <a:ea typeface="Lexend Deca"/>
                <a:cs typeface="Lexend Deca"/>
                <a:sym typeface="Lexend Deca"/>
              </a:defRPr>
            </a:lvl3pPr>
            <a:lvl4pPr indent="-419100" lvl="3" marL="1828800" rtl="0">
              <a:spcBef>
                <a:spcPts val="0"/>
              </a:spcBef>
              <a:spcAft>
                <a:spcPts val="0"/>
              </a:spcAft>
              <a:buSzPts val="3000"/>
              <a:buFont typeface="Lexend Deca"/>
              <a:buChar char="●"/>
              <a:defRPr sz="3000">
                <a:latin typeface="Lexend Deca"/>
                <a:ea typeface="Lexend Deca"/>
                <a:cs typeface="Lexend Deca"/>
                <a:sym typeface="Lexend Deca"/>
              </a:defRPr>
            </a:lvl4pPr>
            <a:lvl5pPr indent="-419100" lvl="4" marL="2286000" rtl="0">
              <a:spcBef>
                <a:spcPts val="0"/>
              </a:spcBef>
              <a:spcAft>
                <a:spcPts val="0"/>
              </a:spcAft>
              <a:buSzPts val="3000"/>
              <a:buFont typeface="Lexend Deca"/>
              <a:buChar char="○"/>
              <a:defRPr sz="3000">
                <a:latin typeface="Lexend Deca"/>
                <a:ea typeface="Lexend Deca"/>
                <a:cs typeface="Lexend Deca"/>
                <a:sym typeface="Lexend Deca"/>
              </a:defRPr>
            </a:lvl5pPr>
            <a:lvl6pPr indent="-419100" lvl="5" marL="2743200" rtl="0">
              <a:spcBef>
                <a:spcPts val="0"/>
              </a:spcBef>
              <a:spcAft>
                <a:spcPts val="0"/>
              </a:spcAft>
              <a:buSzPts val="3000"/>
              <a:buFont typeface="Lexend Deca"/>
              <a:buChar char="■"/>
              <a:defRPr sz="3000">
                <a:latin typeface="Lexend Deca"/>
                <a:ea typeface="Lexend Deca"/>
                <a:cs typeface="Lexend Deca"/>
                <a:sym typeface="Lexend Deca"/>
              </a:defRPr>
            </a:lvl6pPr>
            <a:lvl7pPr indent="-419100" lvl="6" marL="3200400" rtl="0">
              <a:spcBef>
                <a:spcPts val="0"/>
              </a:spcBef>
              <a:spcAft>
                <a:spcPts val="0"/>
              </a:spcAft>
              <a:buSzPts val="3000"/>
              <a:buFont typeface="Lexend Deca"/>
              <a:buChar char="●"/>
              <a:defRPr sz="3000">
                <a:latin typeface="Lexend Deca"/>
                <a:ea typeface="Lexend Deca"/>
                <a:cs typeface="Lexend Deca"/>
                <a:sym typeface="Lexend Deca"/>
              </a:defRPr>
            </a:lvl7pPr>
            <a:lvl8pPr indent="-419100" lvl="7" marL="3657600" rtl="0">
              <a:spcBef>
                <a:spcPts val="0"/>
              </a:spcBef>
              <a:spcAft>
                <a:spcPts val="0"/>
              </a:spcAft>
              <a:buSzPts val="3000"/>
              <a:buFont typeface="Lexend Deca"/>
              <a:buChar char="○"/>
              <a:defRPr sz="3000">
                <a:latin typeface="Lexend Deca"/>
                <a:ea typeface="Lexend Deca"/>
                <a:cs typeface="Lexend Deca"/>
                <a:sym typeface="Lexend Deca"/>
              </a:defRPr>
            </a:lvl8pPr>
            <a:lvl9pPr indent="-419100" lvl="8" marL="4114800">
              <a:spcBef>
                <a:spcPts val="0"/>
              </a:spcBef>
              <a:spcAft>
                <a:spcPts val="0"/>
              </a:spcAft>
              <a:buSzPts val="3000"/>
              <a:buFont typeface="Lexend Deca"/>
              <a:buChar char="■"/>
              <a:defRPr sz="3000">
                <a:latin typeface="Lexend Deca"/>
                <a:ea typeface="Lexend Deca"/>
                <a:cs typeface="Lexend Deca"/>
                <a:sym typeface="Lexend Deca"/>
              </a:defRPr>
            </a:lvl9pPr>
          </a:lstStyle>
          <a:p/>
        </p:txBody>
      </p:sp>
      <p:sp>
        <p:nvSpPr>
          <p:cNvPr id="20" name="Google Shape;20;p4"/>
          <p:cNvSpPr txBox="1"/>
          <p:nvPr/>
        </p:nvSpPr>
        <p:spPr>
          <a:xfrm>
            <a:off x="826414" y="656117"/>
            <a:ext cx="613800" cy="6537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7200">
                <a:solidFill>
                  <a:schemeClr val="lt1"/>
                </a:solidFill>
                <a:latin typeface="Muli Regular"/>
                <a:ea typeface="Muli Regular"/>
                <a:cs typeface="Muli Regular"/>
                <a:sym typeface="Muli Regular"/>
              </a:rPr>
              <a:t>“</a:t>
            </a:r>
            <a:endParaRPr sz="7200">
              <a:solidFill>
                <a:schemeClr val="lt1"/>
              </a:solidFill>
              <a:latin typeface="Muli Regular"/>
              <a:ea typeface="Muli Regular"/>
              <a:cs typeface="Muli Regular"/>
              <a:sym typeface="Muli Regular"/>
            </a:endParaRPr>
          </a:p>
        </p:txBody>
      </p:sp>
      <p:sp>
        <p:nvSpPr>
          <p:cNvPr id="21" name="Google Shape;21;p4"/>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1 column" type="tx">
  <p:cSld name="TITLE_AND_BODY">
    <p:spTree>
      <p:nvGrpSpPr>
        <p:cNvPr id="22" name="Shape 22"/>
        <p:cNvGrpSpPr/>
        <p:nvPr/>
      </p:nvGrpSpPr>
      <p:grpSpPr>
        <a:xfrm>
          <a:off x="0" y="0"/>
          <a:ext cx="0" cy="0"/>
          <a:chOff x="0" y="0"/>
          <a:chExt cx="0" cy="0"/>
        </a:xfrm>
      </p:grpSpPr>
      <p:pic>
        <p:nvPicPr>
          <p:cNvPr id="23" name="Google Shape;23;p5"/>
          <p:cNvPicPr preferRelativeResize="0"/>
          <p:nvPr/>
        </p:nvPicPr>
        <p:blipFill>
          <a:blip r:embed="rId2">
            <a:alphaModFix/>
          </a:blip>
          <a:stretch>
            <a:fillRect/>
          </a:stretch>
        </p:blipFill>
        <p:spPr>
          <a:xfrm>
            <a:off x="0" y="0"/>
            <a:ext cx="9144000" cy="5143500"/>
          </a:xfrm>
          <a:prstGeom prst="rect">
            <a:avLst/>
          </a:prstGeom>
          <a:noFill/>
          <a:ln>
            <a:noFill/>
          </a:ln>
        </p:spPr>
      </p:pic>
      <p:sp>
        <p:nvSpPr>
          <p:cNvPr id="24" name="Google Shape;24;p5"/>
          <p:cNvSpPr txBox="1"/>
          <p:nvPr>
            <p:ph type="title"/>
          </p:nvPr>
        </p:nvSpPr>
        <p:spPr>
          <a:xfrm>
            <a:off x="580550" y="205975"/>
            <a:ext cx="6014400" cy="857400"/>
          </a:xfrm>
          <a:prstGeom prst="rect">
            <a:avLst/>
          </a:prstGeom>
        </p:spPr>
        <p:txBody>
          <a:bodyPr anchorCtr="0" anchor="b" bIns="0" lIns="0" spcFirstLastPara="1" rIns="0" wrap="square" tIns="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5" name="Google Shape;25;p5"/>
          <p:cNvSpPr txBox="1"/>
          <p:nvPr>
            <p:ph idx="1" type="body"/>
          </p:nvPr>
        </p:nvSpPr>
        <p:spPr>
          <a:xfrm>
            <a:off x="580550" y="1352550"/>
            <a:ext cx="6014400" cy="3161700"/>
          </a:xfrm>
          <a:prstGeom prst="rect">
            <a:avLst/>
          </a:prstGeom>
        </p:spPr>
        <p:txBody>
          <a:bodyPr anchorCtr="0" anchor="t" bIns="0" lIns="0" spcFirstLastPara="1" rIns="0" wrap="square" tIns="0">
            <a:noAutofit/>
          </a:bodyPr>
          <a:lstStyle>
            <a:lvl1pPr indent="-381000" lvl="0" marL="457200">
              <a:spcBef>
                <a:spcPts val="600"/>
              </a:spcBef>
              <a:spcAft>
                <a:spcPts val="0"/>
              </a:spcAft>
              <a:buSzPts val="24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81000" lvl="3" marL="1828800">
              <a:spcBef>
                <a:spcPts val="0"/>
              </a:spcBef>
              <a:spcAft>
                <a:spcPts val="0"/>
              </a:spcAft>
              <a:buSzPts val="2400"/>
              <a:buChar char="●"/>
              <a:defRPr/>
            </a:lvl4pPr>
            <a:lvl5pPr indent="-381000" lvl="4" marL="2286000">
              <a:spcBef>
                <a:spcPts val="0"/>
              </a:spcBef>
              <a:spcAft>
                <a:spcPts val="0"/>
              </a:spcAft>
              <a:buSzPts val="2400"/>
              <a:buChar char="○"/>
              <a:defRPr/>
            </a:lvl5pPr>
            <a:lvl6pPr indent="-381000" lvl="5" marL="2743200">
              <a:spcBef>
                <a:spcPts val="0"/>
              </a:spcBef>
              <a:spcAft>
                <a:spcPts val="0"/>
              </a:spcAft>
              <a:buSzPts val="2400"/>
              <a:buChar char="■"/>
              <a:defRPr/>
            </a:lvl6pPr>
            <a:lvl7pPr indent="-381000" lvl="6" marL="3200400">
              <a:spcBef>
                <a:spcPts val="0"/>
              </a:spcBef>
              <a:spcAft>
                <a:spcPts val="0"/>
              </a:spcAft>
              <a:buSzPts val="2400"/>
              <a:buChar char="●"/>
              <a:defRPr/>
            </a:lvl7pPr>
            <a:lvl8pPr indent="-381000" lvl="7" marL="3657600">
              <a:spcBef>
                <a:spcPts val="0"/>
              </a:spcBef>
              <a:spcAft>
                <a:spcPts val="0"/>
              </a:spcAft>
              <a:buSzPts val="2400"/>
              <a:buChar char="○"/>
              <a:defRPr/>
            </a:lvl8pPr>
            <a:lvl9pPr indent="-381000" lvl="8" marL="4114800">
              <a:spcBef>
                <a:spcPts val="0"/>
              </a:spcBef>
              <a:spcAft>
                <a:spcPts val="0"/>
              </a:spcAft>
              <a:buSzPts val="2400"/>
              <a:buChar char="■"/>
              <a:defRPr/>
            </a:lvl9pPr>
          </a:lstStyle>
          <a:p/>
        </p:txBody>
      </p:sp>
      <p:sp>
        <p:nvSpPr>
          <p:cNvPr id="26" name="Google Shape;26;p5"/>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2 columns" type="twoColTx">
  <p:cSld name="TITLE_AND_TWO_COLUMNS">
    <p:spTree>
      <p:nvGrpSpPr>
        <p:cNvPr id="27" name="Shape 27"/>
        <p:cNvGrpSpPr/>
        <p:nvPr/>
      </p:nvGrpSpPr>
      <p:grpSpPr>
        <a:xfrm>
          <a:off x="0" y="0"/>
          <a:ext cx="0" cy="0"/>
          <a:chOff x="0" y="0"/>
          <a:chExt cx="0" cy="0"/>
        </a:xfrm>
      </p:grpSpPr>
      <p:pic>
        <p:nvPicPr>
          <p:cNvPr id="28" name="Google Shape;28;p6"/>
          <p:cNvPicPr preferRelativeResize="0"/>
          <p:nvPr/>
        </p:nvPicPr>
        <p:blipFill>
          <a:blip r:embed="rId2">
            <a:alphaModFix/>
          </a:blip>
          <a:stretch>
            <a:fillRect/>
          </a:stretch>
        </p:blipFill>
        <p:spPr>
          <a:xfrm>
            <a:off x="0" y="0"/>
            <a:ext cx="9144000" cy="5143500"/>
          </a:xfrm>
          <a:prstGeom prst="rect">
            <a:avLst/>
          </a:prstGeom>
          <a:noFill/>
          <a:ln>
            <a:noFill/>
          </a:ln>
        </p:spPr>
      </p:pic>
      <p:sp>
        <p:nvSpPr>
          <p:cNvPr id="29" name="Google Shape;29;p6"/>
          <p:cNvSpPr txBox="1"/>
          <p:nvPr>
            <p:ph type="title"/>
          </p:nvPr>
        </p:nvSpPr>
        <p:spPr>
          <a:xfrm>
            <a:off x="580550" y="205975"/>
            <a:ext cx="6014400" cy="857400"/>
          </a:xfrm>
          <a:prstGeom prst="rect">
            <a:avLst/>
          </a:prstGeom>
        </p:spPr>
        <p:txBody>
          <a:bodyPr anchorCtr="0" anchor="b" bIns="0" lIns="0" spcFirstLastPara="1" rIns="0" wrap="square" tIns="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30" name="Google Shape;30;p6"/>
          <p:cNvSpPr txBox="1"/>
          <p:nvPr>
            <p:ph idx="1" type="body"/>
          </p:nvPr>
        </p:nvSpPr>
        <p:spPr>
          <a:xfrm>
            <a:off x="580550" y="1352550"/>
            <a:ext cx="2841000" cy="3155100"/>
          </a:xfrm>
          <a:prstGeom prst="rect">
            <a:avLst/>
          </a:prstGeom>
        </p:spPr>
        <p:txBody>
          <a:bodyPr anchorCtr="0" anchor="t" bIns="0" lIns="0" spcFirstLastPara="1" rIns="0" wrap="square" tIns="0">
            <a:noAutofit/>
          </a:bodyPr>
          <a:lstStyle>
            <a:lvl1pPr indent="-355600" lvl="0" marL="457200">
              <a:spcBef>
                <a:spcPts val="600"/>
              </a:spcBef>
              <a:spcAft>
                <a:spcPts val="0"/>
              </a:spcAft>
              <a:buSzPts val="2000"/>
              <a:buChar char="⬡"/>
              <a:defRPr sz="2000"/>
            </a:lvl1pPr>
            <a:lvl2pPr indent="-355600" lvl="1" marL="914400">
              <a:spcBef>
                <a:spcPts val="0"/>
              </a:spcBef>
              <a:spcAft>
                <a:spcPts val="0"/>
              </a:spcAft>
              <a:buSzPts val="2000"/>
              <a:buChar char="∙"/>
              <a:defRPr sz="2000"/>
            </a:lvl2pPr>
            <a:lvl3pPr indent="-355600" lvl="2" marL="1371600">
              <a:spcBef>
                <a:spcPts val="0"/>
              </a:spcBef>
              <a:spcAft>
                <a:spcPts val="0"/>
              </a:spcAft>
              <a:buSzPts val="2000"/>
              <a:buChar char="∙"/>
              <a:defRPr sz="2000"/>
            </a:lvl3pPr>
            <a:lvl4pPr indent="-355600" lvl="3" marL="1828800">
              <a:spcBef>
                <a:spcPts val="0"/>
              </a:spcBef>
              <a:spcAft>
                <a:spcPts val="0"/>
              </a:spcAft>
              <a:buSzPts val="2000"/>
              <a:buChar char="●"/>
              <a:defRPr sz="2000"/>
            </a:lvl4pPr>
            <a:lvl5pPr indent="-355600" lvl="4" marL="2286000">
              <a:spcBef>
                <a:spcPts val="0"/>
              </a:spcBef>
              <a:spcAft>
                <a:spcPts val="0"/>
              </a:spcAft>
              <a:buSzPts val="2000"/>
              <a:buChar char="○"/>
              <a:defRPr sz="2000"/>
            </a:lvl5pPr>
            <a:lvl6pPr indent="-355600" lvl="5" marL="2743200">
              <a:spcBef>
                <a:spcPts val="0"/>
              </a:spcBef>
              <a:spcAft>
                <a:spcPts val="0"/>
              </a:spcAft>
              <a:buSzPts val="2000"/>
              <a:buChar char="■"/>
              <a:defRPr sz="2000"/>
            </a:lvl6pPr>
            <a:lvl7pPr indent="-355600" lvl="6" marL="3200400">
              <a:spcBef>
                <a:spcPts val="0"/>
              </a:spcBef>
              <a:spcAft>
                <a:spcPts val="0"/>
              </a:spcAft>
              <a:buSzPts val="2000"/>
              <a:buChar char="●"/>
              <a:defRPr sz="2000"/>
            </a:lvl7pPr>
            <a:lvl8pPr indent="-355600" lvl="7" marL="3657600">
              <a:spcBef>
                <a:spcPts val="0"/>
              </a:spcBef>
              <a:spcAft>
                <a:spcPts val="0"/>
              </a:spcAft>
              <a:buSzPts val="2000"/>
              <a:buChar char="○"/>
              <a:defRPr sz="2000"/>
            </a:lvl8pPr>
            <a:lvl9pPr indent="-355600" lvl="8" marL="4114800">
              <a:spcBef>
                <a:spcPts val="0"/>
              </a:spcBef>
              <a:spcAft>
                <a:spcPts val="0"/>
              </a:spcAft>
              <a:buSzPts val="2000"/>
              <a:buChar char="■"/>
              <a:defRPr sz="2000"/>
            </a:lvl9pPr>
          </a:lstStyle>
          <a:p/>
        </p:txBody>
      </p:sp>
      <p:sp>
        <p:nvSpPr>
          <p:cNvPr id="31" name="Google Shape;31;p6"/>
          <p:cNvSpPr txBox="1"/>
          <p:nvPr>
            <p:ph idx="2" type="body"/>
          </p:nvPr>
        </p:nvSpPr>
        <p:spPr>
          <a:xfrm>
            <a:off x="3753943" y="1352550"/>
            <a:ext cx="2841000" cy="3155100"/>
          </a:xfrm>
          <a:prstGeom prst="rect">
            <a:avLst/>
          </a:prstGeom>
        </p:spPr>
        <p:txBody>
          <a:bodyPr anchorCtr="0" anchor="t" bIns="0" lIns="0" spcFirstLastPara="1" rIns="0" wrap="square" tIns="0">
            <a:noAutofit/>
          </a:bodyPr>
          <a:lstStyle>
            <a:lvl1pPr indent="-355600" lvl="0" marL="457200">
              <a:spcBef>
                <a:spcPts val="600"/>
              </a:spcBef>
              <a:spcAft>
                <a:spcPts val="0"/>
              </a:spcAft>
              <a:buSzPts val="2000"/>
              <a:buChar char="⬡"/>
              <a:defRPr sz="2000"/>
            </a:lvl1pPr>
            <a:lvl2pPr indent="-355600" lvl="1" marL="914400">
              <a:spcBef>
                <a:spcPts val="0"/>
              </a:spcBef>
              <a:spcAft>
                <a:spcPts val="0"/>
              </a:spcAft>
              <a:buSzPts val="2000"/>
              <a:buChar char="∙"/>
              <a:defRPr sz="2000"/>
            </a:lvl2pPr>
            <a:lvl3pPr indent="-355600" lvl="2" marL="1371600">
              <a:spcBef>
                <a:spcPts val="0"/>
              </a:spcBef>
              <a:spcAft>
                <a:spcPts val="0"/>
              </a:spcAft>
              <a:buSzPts val="2000"/>
              <a:buChar char="∙"/>
              <a:defRPr sz="2000"/>
            </a:lvl3pPr>
            <a:lvl4pPr indent="-355600" lvl="3" marL="1828800">
              <a:spcBef>
                <a:spcPts val="0"/>
              </a:spcBef>
              <a:spcAft>
                <a:spcPts val="0"/>
              </a:spcAft>
              <a:buSzPts val="2000"/>
              <a:buChar char="●"/>
              <a:defRPr sz="2000"/>
            </a:lvl4pPr>
            <a:lvl5pPr indent="-355600" lvl="4" marL="2286000">
              <a:spcBef>
                <a:spcPts val="0"/>
              </a:spcBef>
              <a:spcAft>
                <a:spcPts val="0"/>
              </a:spcAft>
              <a:buSzPts val="2000"/>
              <a:buChar char="○"/>
              <a:defRPr sz="2000"/>
            </a:lvl5pPr>
            <a:lvl6pPr indent="-355600" lvl="5" marL="2743200">
              <a:spcBef>
                <a:spcPts val="0"/>
              </a:spcBef>
              <a:spcAft>
                <a:spcPts val="0"/>
              </a:spcAft>
              <a:buSzPts val="2000"/>
              <a:buChar char="■"/>
              <a:defRPr sz="2000"/>
            </a:lvl6pPr>
            <a:lvl7pPr indent="-355600" lvl="6" marL="3200400">
              <a:spcBef>
                <a:spcPts val="0"/>
              </a:spcBef>
              <a:spcAft>
                <a:spcPts val="0"/>
              </a:spcAft>
              <a:buSzPts val="2000"/>
              <a:buChar char="●"/>
              <a:defRPr sz="2000"/>
            </a:lvl7pPr>
            <a:lvl8pPr indent="-355600" lvl="7" marL="3657600">
              <a:spcBef>
                <a:spcPts val="0"/>
              </a:spcBef>
              <a:spcAft>
                <a:spcPts val="0"/>
              </a:spcAft>
              <a:buSzPts val="2000"/>
              <a:buChar char="○"/>
              <a:defRPr sz="2000"/>
            </a:lvl8pPr>
            <a:lvl9pPr indent="-355600" lvl="8" marL="4114800">
              <a:spcBef>
                <a:spcPts val="0"/>
              </a:spcBef>
              <a:spcAft>
                <a:spcPts val="0"/>
              </a:spcAft>
              <a:buSzPts val="2000"/>
              <a:buChar char="■"/>
              <a:defRPr sz="2000"/>
            </a:lvl9pPr>
          </a:lstStyle>
          <a:p/>
        </p:txBody>
      </p:sp>
      <p:sp>
        <p:nvSpPr>
          <p:cNvPr id="32" name="Google Shape;32;p6"/>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3 columns">
  <p:cSld name="TITLE_AND_TWO_COLUMNS_1">
    <p:spTree>
      <p:nvGrpSpPr>
        <p:cNvPr id="33" name="Shape 33"/>
        <p:cNvGrpSpPr/>
        <p:nvPr/>
      </p:nvGrpSpPr>
      <p:grpSpPr>
        <a:xfrm>
          <a:off x="0" y="0"/>
          <a:ext cx="0" cy="0"/>
          <a:chOff x="0" y="0"/>
          <a:chExt cx="0" cy="0"/>
        </a:xfrm>
      </p:grpSpPr>
      <p:pic>
        <p:nvPicPr>
          <p:cNvPr id="34" name="Google Shape;34;p7"/>
          <p:cNvPicPr preferRelativeResize="0"/>
          <p:nvPr/>
        </p:nvPicPr>
        <p:blipFill>
          <a:blip r:embed="rId2">
            <a:alphaModFix/>
          </a:blip>
          <a:stretch>
            <a:fillRect/>
          </a:stretch>
        </p:blipFill>
        <p:spPr>
          <a:xfrm>
            <a:off x="0" y="0"/>
            <a:ext cx="9144000" cy="5143500"/>
          </a:xfrm>
          <a:prstGeom prst="rect">
            <a:avLst/>
          </a:prstGeom>
          <a:noFill/>
          <a:ln>
            <a:noFill/>
          </a:ln>
        </p:spPr>
      </p:pic>
      <p:sp>
        <p:nvSpPr>
          <p:cNvPr id="35" name="Google Shape;35;p7"/>
          <p:cNvSpPr txBox="1"/>
          <p:nvPr>
            <p:ph type="title"/>
          </p:nvPr>
        </p:nvSpPr>
        <p:spPr>
          <a:xfrm>
            <a:off x="580550" y="205975"/>
            <a:ext cx="6405600" cy="857400"/>
          </a:xfrm>
          <a:prstGeom prst="rect">
            <a:avLst/>
          </a:prstGeom>
        </p:spPr>
        <p:txBody>
          <a:bodyPr anchorCtr="0" anchor="b" bIns="0" lIns="0" spcFirstLastPara="1" rIns="0" wrap="square" tIns="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36" name="Google Shape;36;p7"/>
          <p:cNvSpPr txBox="1"/>
          <p:nvPr>
            <p:ph idx="1" type="body"/>
          </p:nvPr>
        </p:nvSpPr>
        <p:spPr>
          <a:xfrm>
            <a:off x="580550" y="1352550"/>
            <a:ext cx="2005800" cy="3202200"/>
          </a:xfrm>
          <a:prstGeom prst="rect">
            <a:avLst/>
          </a:prstGeom>
        </p:spPr>
        <p:txBody>
          <a:bodyPr anchorCtr="0" anchor="t" bIns="0" lIns="0" spcFirstLastPara="1" rIns="0" wrap="square" tIns="0">
            <a:noAutofit/>
          </a:bodyPr>
          <a:lstStyle>
            <a:lvl1pPr indent="-330200" lvl="0" marL="457200" rtl="0">
              <a:spcBef>
                <a:spcPts val="600"/>
              </a:spcBef>
              <a:spcAft>
                <a:spcPts val="0"/>
              </a:spcAft>
              <a:buSzPts val="1600"/>
              <a:buChar char="⬡"/>
              <a:defRPr sz="1600"/>
            </a:lvl1pPr>
            <a:lvl2pPr indent="-330200" lvl="1" marL="914400" rtl="0">
              <a:spcBef>
                <a:spcPts val="0"/>
              </a:spcBef>
              <a:spcAft>
                <a:spcPts val="0"/>
              </a:spcAft>
              <a:buSzPts val="1600"/>
              <a:buChar char="∙"/>
              <a:defRPr sz="1600"/>
            </a:lvl2pPr>
            <a:lvl3pPr indent="-330200" lvl="2" marL="1371600" rtl="0">
              <a:spcBef>
                <a:spcPts val="0"/>
              </a:spcBef>
              <a:spcAft>
                <a:spcPts val="0"/>
              </a:spcAft>
              <a:buSzPts val="1600"/>
              <a:buChar char="∙"/>
              <a:defRPr sz="1600"/>
            </a:lvl3pPr>
            <a:lvl4pPr indent="-330200" lvl="3" marL="1828800" rtl="0">
              <a:spcBef>
                <a:spcPts val="0"/>
              </a:spcBef>
              <a:spcAft>
                <a:spcPts val="0"/>
              </a:spcAft>
              <a:buSzPts val="1600"/>
              <a:buChar char="●"/>
              <a:defRPr sz="1600"/>
            </a:lvl4pPr>
            <a:lvl5pPr indent="-330200" lvl="4" marL="2286000" rtl="0">
              <a:spcBef>
                <a:spcPts val="0"/>
              </a:spcBef>
              <a:spcAft>
                <a:spcPts val="0"/>
              </a:spcAft>
              <a:buSzPts val="1600"/>
              <a:buChar char="○"/>
              <a:defRPr sz="1600"/>
            </a:lvl5pPr>
            <a:lvl6pPr indent="-330200" lvl="5" marL="2743200" rtl="0">
              <a:spcBef>
                <a:spcPts val="0"/>
              </a:spcBef>
              <a:spcAft>
                <a:spcPts val="0"/>
              </a:spcAft>
              <a:buSzPts val="1600"/>
              <a:buChar char="■"/>
              <a:defRPr sz="1600"/>
            </a:lvl6pPr>
            <a:lvl7pPr indent="-330200" lvl="6" marL="3200400" rtl="0">
              <a:spcBef>
                <a:spcPts val="0"/>
              </a:spcBef>
              <a:spcAft>
                <a:spcPts val="0"/>
              </a:spcAft>
              <a:buSzPts val="1600"/>
              <a:buChar char="●"/>
              <a:defRPr sz="1600"/>
            </a:lvl7pPr>
            <a:lvl8pPr indent="-330200" lvl="7" marL="3657600" rtl="0">
              <a:spcBef>
                <a:spcPts val="0"/>
              </a:spcBef>
              <a:spcAft>
                <a:spcPts val="0"/>
              </a:spcAft>
              <a:buSzPts val="1600"/>
              <a:buChar char="○"/>
              <a:defRPr sz="1600"/>
            </a:lvl8pPr>
            <a:lvl9pPr indent="-330200" lvl="8" marL="4114800" rtl="0">
              <a:spcBef>
                <a:spcPts val="0"/>
              </a:spcBef>
              <a:spcAft>
                <a:spcPts val="0"/>
              </a:spcAft>
              <a:buSzPts val="1600"/>
              <a:buChar char="■"/>
              <a:defRPr sz="1600"/>
            </a:lvl9pPr>
          </a:lstStyle>
          <a:p/>
        </p:txBody>
      </p:sp>
      <p:sp>
        <p:nvSpPr>
          <p:cNvPr id="37" name="Google Shape;37;p7"/>
          <p:cNvSpPr txBox="1"/>
          <p:nvPr>
            <p:ph idx="2" type="body"/>
          </p:nvPr>
        </p:nvSpPr>
        <p:spPr>
          <a:xfrm>
            <a:off x="2780447" y="1352550"/>
            <a:ext cx="2005800" cy="3202200"/>
          </a:xfrm>
          <a:prstGeom prst="rect">
            <a:avLst/>
          </a:prstGeom>
        </p:spPr>
        <p:txBody>
          <a:bodyPr anchorCtr="0" anchor="t" bIns="0" lIns="0" spcFirstLastPara="1" rIns="0" wrap="square" tIns="0">
            <a:noAutofit/>
          </a:bodyPr>
          <a:lstStyle>
            <a:lvl1pPr indent="-330200" lvl="0" marL="457200" rtl="0">
              <a:spcBef>
                <a:spcPts val="600"/>
              </a:spcBef>
              <a:spcAft>
                <a:spcPts val="0"/>
              </a:spcAft>
              <a:buSzPts val="1600"/>
              <a:buChar char="⬡"/>
              <a:defRPr sz="1600"/>
            </a:lvl1pPr>
            <a:lvl2pPr indent="-330200" lvl="1" marL="914400" rtl="0">
              <a:spcBef>
                <a:spcPts val="0"/>
              </a:spcBef>
              <a:spcAft>
                <a:spcPts val="0"/>
              </a:spcAft>
              <a:buSzPts val="1600"/>
              <a:buChar char="∙"/>
              <a:defRPr sz="1600"/>
            </a:lvl2pPr>
            <a:lvl3pPr indent="-330200" lvl="2" marL="1371600" rtl="0">
              <a:spcBef>
                <a:spcPts val="0"/>
              </a:spcBef>
              <a:spcAft>
                <a:spcPts val="0"/>
              </a:spcAft>
              <a:buSzPts val="1600"/>
              <a:buChar char="∙"/>
              <a:defRPr sz="1600"/>
            </a:lvl3pPr>
            <a:lvl4pPr indent="-330200" lvl="3" marL="1828800" rtl="0">
              <a:spcBef>
                <a:spcPts val="0"/>
              </a:spcBef>
              <a:spcAft>
                <a:spcPts val="0"/>
              </a:spcAft>
              <a:buSzPts val="1600"/>
              <a:buChar char="●"/>
              <a:defRPr sz="1600"/>
            </a:lvl4pPr>
            <a:lvl5pPr indent="-330200" lvl="4" marL="2286000" rtl="0">
              <a:spcBef>
                <a:spcPts val="0"/>
              </a:spcBef>
              <a:spcAft>
                <a:spcPts val="0"/>
              </a:spcAft>
              <a:buSzPts val="1600"/>
              <a:buChar char="○"/>
              <a:defRPr sz="1600"/>
            </a:lvl5pPr>
            <a:lvl6pPr indent="-330200" lvl="5" marL="2743200" rtl="0">
              <a:spcBef>
                <a:spcPts val="0"/>
              </a:spcBef>
              <a:spcAft>
                <a:spcPts val="0"/>
              </a:spcAft>
              <a:buSzPts val="1600"/>
              <a:buChar char="■"/>
              <a:defRPr sz="1600"/>
            </a:lvl6pPr>
            <a:lvl7pPr indent="-330200" lvl="6" marL="3200400" rtl="0">
              <a:spcBef>
                <a:spcPts val="0"/>
              </a:spcBef>
              <a:spcAft>
                <a:spcPts val="0"/>
              </a:spcAft>
              <a:buSzPts val="1600"/>
              <a:buChar char="●"/>
              <a:defRPr sz="1600"/>
            </a:lvl7pPr>
            <a:lvl8pPr indent="-330200" lvl="7" marL="3657600" rtl="0">
              <a:spcBef>
                <a:spcPts val="0"/>
              </a:spcBef>
              <a:spcAft>
                <a:spcPts val="0"/>
              </a:spcAft>
              <a:buSzPts val="1600"/>
              <a:buChar char="○"/>
              <a:defRPr sz="1600"/>
            </a:lvl8pPr>
            <a:lvl9pPr indent="-330200" lvl="8" marL="4114800" rtl="0">
              <a:spcBef>
                <a:spcPts val="0"/>
              </a:spcBef>
              <a:spcAft>
                <a:spcPts val="0"/>
              </a:spcAft>
              <a:buSzPts val="1600"/>
              <a:buChar char="■"/>
              <a:defRPr sz="1600"/>
            </a:lvl9pPr>
          </a:lstStyle>
          <a:p/>
        </p:txBody>
      </p:sp>
      <p:sp>
        <p:nvSpPr>
          <p:cNvPr id="38" name="Google Shape;38;p7"/>
          <p:cNvSpPr txBox="1"/>
          <p:nvPr>
            <p:ph idx="3" type="body"/>
          </p:nvPr>
        </p:nvSpPr>
        <p:spPr>
          <a:xfrm>
            <a:off x="4980344" y="1352550"/>
            <a:ext cx="2005800" cy="3202200"/>
          </a:xfrm>
          <a:prstGeom prst="rect">
            <a:avLst/>
          </a:prstGeom>
        </p:spPr>
        <p:txBody>
          <a:bodyPr anchorCtr="0" anchor="t" bIns="0" lIns="0" spcFirstLastPara="1" rIns="0" wrap="square" tIns="0">
            <a:noAutofit/>
          </a:bodyPr>
          <a:lstStyle>
            <a:lvl1pPr indent="-330200" lvl="0" marL="457200" rtl="0">
              <a:spcBef>
                <a:spcPts val="600"/>
              </a:spcBef>
              <a:spcAft>
                <a:spcPts val="0"/>
              </a:spcAft>
              <a:buSzPts val="1600"/>
              <a:buChar char="⬡"/>
              <a:defRPr sz="1600"/>
            </a:lvl1pPr>
            <a:lvl2pPr indent="-330200" lvl="1" marL="914400" rtl="0">
              <a:spcBef>
                <a:spcPts val="0"/>
              </a:spcBef>
              <a:spcAft>
                <a:spcPts val="0"/>
              </a:spcAft>
              <a:buSzPts val="1600"/>
              <a:buChar char="∙"/>
              <a:defRPr sz="1600"/>
            </a:lvl2pPr>
            <a:lvl3pPr indent="-330200" lvl="2" marL="1371600" rtl="0">
              <a:spcBef>
                <a:spcPts val="0"/>
              </a:spcBef>
              <a:spcAft>
                <a:spcPts val="0"/>
              </a:spcAft>
              <a:buSzPts val="1600"/>
              <a:buChar char="∙"/>
              <a:defRPr sz="1600"/>
            </a:lvl3pPr>
            <a:lvl4pPr indent="-330200" lvl="3" marL="1828800" rtl="0">
              <a:spcBef>
                <a:spcPts val="0"/>
              </a:spcBef>
              <a:spcAft>
                <a:spcPts val="0"/>
              </a:spcAft>
              <a:buSzPts val="1600"/>
              <a:buChar char="●"/>
              <a:defRPr sz="1600"/>
            </a:lvl4pPr>
            <a:lvl5pPr indent="-330200" lvl="4" marL="2286000" rtl="0">
              <a:spcBef>
                <a:spcPts val="0"/>
              </a:spcBef>
              <a:spcAft>
                <a:spcPts val="0"/>
              </a:spcAft>
              <a:buSzPts val="1600"/>
              <a:buChar char="○"/>
              <a:defRPr sz="1600"/>
            </a:lvl5pPr>
            <a:lvl6pPr indent="-330200" lvl="5" marL="2743200" rtl="0">
              <a:spcBef>
                <a:spcPts val="0"/>
              </a:spcBef>
              <a:spcAft>
                <a:spcPts val="0"/>
              </a:spcAft>
              <a:buSzPts val="1600"/>
              <a:buChar char="■"/>
              <a:defRPr sz="1600"/>
            </a:lvl6pPr>
            <a:lvl7pPr indent="-330200" lvl="6" marL="3200400" rtl="0">
              <a:spcBef>
                <a:spcPts val="0"/>
              </a:spcBef>
              <a:spcAft>
                <a:spcPts val="0"/>
              </a:spcAft>
              <a:buSzPts val="1600"/>
              <a:buChar char="●"/>
              <a:defRPr sz="1600"/>
            </a:lvl7pPr>
            <a:lvl8pPr indent="-330200" lvl="7" marL="3657600" rtl="0">
              <a:spcBef>
                <a:spcPts val="0"/>
              </a:spcBef>
              <a:spcAft>
                <a:spcPts val="0"/>
              </a:spcAft>
              <a:buSzPts val="1600"/>
              <a:buChar char="○"/>
              <a:defRPr sz="1600"/>
            </a:lvl8pPr>
            <a:lvl9pPr indent="-330200" lvl="8" marL="4114800" rtl="0">
              <a:spcBef>
                <a:spcPts val="0"/>
              </a:spcBef>
              <a:spcAft>
                <a:spcPts val="0"/>
              </a:spcAft>
              <a:buSzPts val="1600"/>
              <a:buChar char="■"/>
              <a:defRPr sz="1600"/>
            </a:lvl9pPr>
          </a:lstStyle>
          <a:p/>
        </p:txBody>
      </p:sp>
      <p:sp>
        <p:nvSpPr>
          <p:cNvPr id="39" name="Google Shape;39;p7"/>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40" name="Shape 40"/>
        <p:cNvGrpSpPr/>
        <p:nvPr/>
      </p:nvGrpSpPr>
      <p:grpSpPr>
        <a:xfrm>
          <a:off x="0" y="0"/>
          <a:ext cx="0" cy="0"/>
          <a:chOff x="0" y="0"/>
          <a:chExt cx="0" cy="0"/>
        </a:xfrm>
      </p:grpSpPr>
      <p:pic>
        <p:nvPicPr>
          <p:cNvPr id="41" name="Google Shape;41;p8"/>
          <p:cNvPicPr preferRelativeResize="0"/>
          <p:nvPr/>
        </p:nvPicPr>
        <p:blipFill>
          <a:blip r:embed="rId2">
            <a:alphaModFix/>
          </a:blip>
          <a:stretch>
            <a:fillRect/>
          </a:stretch>
        </p:blipFill>
        <p:spPr>
          <a:xfrm>
            <a:off x="0" y="0"/>
            <a:ext cx="9144000" cy="5143500"/>
          </a:xfrm>
          <a:prstGeom prst="rect">
            <a:avLst/>
          </a:prstGeom>
          <a:noFill/>
          <a:ln>
            <a:noFill/>
          </a:ln>
        </p:spPr>
      </p:pic>
      <p:sp>
        <p:nvSpPr>
          <p:cNvPr id="42" name="Google Shape;42;p8"/>
          <p:cNvSpPr txBox="1"/>
          <p:nvPr>
            <p:ph type="title"/>
          </p:nvPr>
        </p:nvSpPr>
        <p:spPr>
          <a:xfrm>
            <a:off x="580550" y="205975"/>
            <a:ext cx="6014400" cy="857400"/>
          </a:xfrm>
          <a:prstGeom prst="rect">
            <a:avLst/>
          </a:prstGeom>
        </p:spPr>
        <p:txBody>
          <a:bodyPr anchorCtr="0" anchor="b" bIns="0" lIns="0" spcFirstLastPara="1" rIns="0" wrap="square" tIns="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43" name="Google Shape;43;p8"/>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4" name="Shape 44"/>
        <p:cNvGrpSpPr/>
        <p:nvPr/>
      </p:nvGrpSpPr>
      <p:grpSpPr>
        <a:xfrm>
          <a:off x="0" y="0"/>
          <a:ext cx="0" cy="0"/>
          <a:chOff x="0" y="0"/>
          <a:chExt cx="0" cy="0"/>
        </a:xfrm>
      </p:grpSpPr>
      <p:pic>
        <p:nvPicPr>
          <p:cNvPr id="45" name="Google Shape;45;p9"/>
          <p:cNvPicPr preferRelativeResize="0"/>
          <p:nvPr/>
        </p:nvPicPr>
        <p:blipFill>
          <a:blip r:embed="rId2">
            <a:alphaModFix/>
          </a:blip>
          <a:stretch>
            <a:fillRect/>
          </a:stretch>
        </p:blipFill>
        <p:spPr>
          <a:xfrm>
            <a:off x="0" y="0"/>
            <a:ext cx="9144000" cy="5143500"/>
          </a:xfrm>
          <a:prstGeom prst="rect">
            <a:avLst/>
          </a:prstGeom>
          <a:noFill/>
          <a:ln>
            <a:noFill/>
          </a:ln>
        </p:spPr>
      </p:pic>
      <p:sp>
        <p:nvSpPr>
          <p:cNvPr id="46" name="Google Shape;46;p9"/>
          <p:cNvSpPr txBox="1"/>
          <p:nvPr>
            <p:ph idx="1" type="body"/>
          </p:nvPr>
        </p:nvSpPr>
        <p:spPr>
          <a:xfrm>
            <a:off x="580550" y="4406300"/>
            <a:ext cx="6135900" cy="519600"/>
          </a:xfrm>
          <a:prstGeom prst="rect">
            <a:avLst/>
          </a:prstGeom>
        </p:spPr>
        <p:txBody>
          <a:bodyPr anchorCtr="0" anchor="t" bIns="0" lIns="0" spcFirstLastPara="1" rIns="0" wrap="square" tIns="0">
            <a:noAutofit/>
          </a:bodyPr>
          <a:lstStyle>
            <a:lvl1pPr indent="-228600" lvl="0" marL="457200">
              <a:spcBef>
                <a:spcPts val="360"/>
              </a:spcBef>
              <a:spcAft>
                <a:spcPts val="0"/>
              </a:spcAft>
              <a:buSzPts val="1400"/>
              <a:buNone/>
              <a:defRPr sz="1400"/>
            </a:lvl1pPr>
          </a:lstStyle>
          <a:p/>
        </p:txBody>
      </p:sp>
      <p:sp>
        <p:nvSpPr>
          <p:cNvPr id="47" name="Google Shape;47;p9"/>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 Small circuit" type="blank">
  <p:cSld name="BLANK">
    <p:spTree>
      <p:nvGrpSpPr>
        <p:cNvPr id="48" name="Shape 48"/>
        <p:cNvGrpSpPr/>
        <p:nvPr/>
      </p:nvGrpSpPr>
      <p:grpSpPr>
        <a:xfrm>
          <a:off x="0" y="0"/>
          <a:ext cx="0" cy="0"/>
          <a:chOff x="0" y="0"/>
          <a:chExt cx="0" cy="0"/>
        </a:xfrm>
      </p:grpSpPr>
      <p:pic>
        <p:nvPicPr>
          <p:cNvPr id="49" name="Google Shape;49;p10"/>
          <p:cNvPicPr preferRelativeResize="0"/>
          <p:nvPr/>
        </p:nvPicPr>
        <p:blipFill>
          <a:blip r:embed="rId2">
            <a:alphaModFix/>
          </a:blip>
          <a:stretch>
            <a:fillRect/>
          </a:stretch>
        </p:blipFill>
        <p:spPr>
          <a:xfrm>
            <a:off x="0" y="0"/>
            <a:ext cx="9144000" cy="5143500"/>
          </a:xfrm>
          <a:prstGeom prst="rect">
            <a:avLst/>
          </a:prstGeom>
          <a:noFill/>
          <a:ln>
            <a:noFill/>
          </a:ln>
        </p:spPr>
      </p:pic>
      <p:sp>
        <p:nvSpPr>
          <p:cNvPr id="50" name="Google Shape;50;p10"/>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
    <p:bg>
      <p:bgPr>
        <a:gradFill>
          <a:gsLst>
            <a:gs pos="0">
              <a:srgbClr val="25162C"/>
            </a:gs>
            <a:gs pos="100000">
              <a:srgbClr val="9180BB"/>
            </a:gs>
          </a:gsLst>
          <a:lin ang="5400012" scaled="0"/>
        </a:gra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580550" y="205975"/>
            <a:ext cx="6014400" cy="857400"/>
          </a:xfrm>
          <a:prstGeom prst="rect">
            <a:avLst/>
          </a:prstGeom>
          <a:noFill/>
          <a:ln>
            <a:noFill/>
          </a:ln>
        </p:spPr>
        <p:txBody>
          <a:bodyPr anchorCtr="0" anchor="b" bIns="0" lIns="0" spcFirstLastPara="1" rIns="0" wrap="square" tIns="0">
            <a:noAutofit/>
          </a:bodyPr>
          <a:lstStyle>
            <a:lvl1pPr lvl="0">
              <a:spcBef>
                <a:spcPts val="0"/>
              </a:spcBef>
              <a:spcAft>
                <a:spcPts val="0"/>
              </a:spcAft>
              <a:buClr>
                <a:schemeClr val="lt1"/>
              </a:buClr>
              <a:buSzPts val="3200"/>
              <a:buFont typeface="Lexend Deca"/>
              <a:buNone/>
              <a:defRPr b="1" sz="3200">
                <a:solidFill>
                  <a:schemeClr val="lt1"/>
                </a:solidFill>
                <a:latin typeface="Lexend Deca"/>
                <a:ea typeface="Lexend Deca"/>
                <a:cs typeface="Lexend Deca"/>
                <a:sym typeface="Lexend Deca"/>
              </a:defRPr>
            </a:lvl1pPr>
            <a:lvl2pPr lvl="1">
              <a:spcBef>
                <a:spcPts val="0"/>
              </a:spcBef>
              <a:spcAft>
                <a:spcPts val="0"/>
              </a:spcAft>
              <a:buClr>
                <a:schemeClr val="lt1"/>
              </a:buClr>
              <a:buSzPts val="3200"/>
              <a:buFont typeface="Lexend Deca"/>
              <a:buNone/>
              <a:defRPr b="1" sz="3200">
                <a:solidFill>
                  <a:schemeClr val="lt1"/>
                </a:solidFill>
                <a:latin typeface="Lexend Deca"/>
                <a:ea typeface="Lexend Deca"/>
                <a:cs typeface="Lexend Deca"/>
                <a:sym typeface="Lexend Deca"/>
              </a:defRPr>
            </a:lvl2pPr>
            <a:lvl3pPr lvl="2">
              <a:spcBef>
                <a:spcPts val="0"/>
              </a:spcBef>
              <a:spcAft>
                <a:spcPts val="0"/>
              </a:spcAft>
              <a:buClr>
                <a:schemeClr val="lt1"/>
              </a:buClr>
              <a:buSzPts val="3200"/>
              <a:buFont typeface="Lexend Deca"/>
              <a:buNone/>
              <a:defRPr b="1" sz="3200">
                <a:solidFill>
                  <a:schemeClr val="lt1"/>
                </a:solidFill>
                <a:latin typeface="Lexend Deca"/>
                <a:ea typeface="Lexend Deca"/>
                <a:cs typeface="Lexend Deca"/>
                <a:sym typeface="Lexend Deca"/>
              </a:defRPr>
            </a:lvl3pPr>
            <a:lvl4pPr lvl="3">
              <a:spcBef>
                <a:spcPts val="0"/>
              </a:spcBef>
              <a:spcAft>
                <a:spcPts val="0"/>
              </a:spcAft>
              <a:buClr>
                <a:schemeClr val="lt1"/>
              </a:buClr>
              <a:buSzPts val="3200"/>
              <a:buFont typeface="Lexend Deca"/>
              <a:buNone/>
              <a:defRPr b="1" sz="3200">
                <a:solidFill>
                  <a:schemeClr val="lt1"/>
                </a:solidFill>
                <a:latin typeface="Lexend Deca"/>
                <a:ea typeface="Lexend Deca"/>
                <a:cs typeface="Lexend Deca"/>
                <a:sym typeface="Lexend Deca"/>
              </a:defRPr>
            </a:lvl4pPr>
            <a:lvl5pPr lvl="4">
              <a:spcBef>
                <a:spcPts val="0"/>
              </a:spcBef>
              <a:spcAft>
                <a:spcPts val="0"/>
              </a:spcAft>
              <a:buClr>
                <a:schemeClr val="lt1"/>
              </a:buClr>
              <a:buSzPts val="3200"/>
              <a:buFont typeface="Lexend Deca"/>
              <a:buNone/>
              <a:defRPr b="1" sz="3200">
                <a:solidFill>
                  <a:schemeClr val="lt1"/>
                </a:solidFill>
                <a:latin typeface="Lexend Deca"/>
                <a:ea typeface="Lexend Deca"/>
                <a:cs typeface="Lexend Deca"/>
                <a:sym typeface="Lexend Deca"/>
              </a:defRPr>
            </a:lvl5pPr>
            <a:lvl6pPr lvl="5">
              <a:spcBef>
                <a:spcPts val="0"/>
              </a:spcBef>
              <a:spcAft>
                <a:spcPts val="0"/>
              </a:spcAft>
              <a:buClr>
                <a:schemeClr val="lt1"/>
              </a:buClr>
              <a:buSzPts val="3200"/>
              <a:buFont typeface="Lexend Deca"/>
              <a:buNone/>
              <a:defRPr b="1" sz="3200">
                <a:solidFill>
                  <a:schemeClr val="lt1"/>
                </a:solidFill>
                <a:latin typeface="Lexend Deca"/>
                <a:ea typeface="Lexend Deca"/>
                <a:cs typeface="Lexend Deca"/>
                <a:sym typeface="Lexend Deca"/>
              </a:defRPr>
            </a:lvl6pPr>
            <a:lvl7pPr lvl="6">
              <a:spcBef>
                <a:spcPts val="0"/>
              </a:spcBef>
              <a:spcAft>
                <a:spcPts val="0"/>
              </a:spcAft>
              <a:buClr>
                <a:schemeClr val="lt1"/>
              </a:buClr>
              <a:buSzPts val="3200"/>
              <a:buFont typeface="Lexend Deca"/>
              <a:buNone/>
              <a:defRPr b="1" sz="3200">
                <a:solidFill>
                  <a:schemeClr val="lt1"/>
                </a:solidFill>
                <a:latin typeface="Lexend Deca"/>
                <a:ea typeface="Lexend Deca"/>
                <a:cs typeface="Lexend Deca"/>
                <a:sym typeface="Lexend Deca"/>
              </a:defRPr>
            </a:lvl7pPr>
            <a:lvl8pPr lvl="7">
              <a:spcBef>
                <a:spcPts val="0"/>
              </a:spcBef>
              <a:spcAft>
                <a:spcPts val="0"/>
              </a:spcAft>
              <a:buClr>
                <a:schemeClr val="lt1"/>
              </a:buClr>
              <a:buSzPts val="3200"/>
              <a:buFont typeface="Lexend Deca"/>
              <a:buNone/>
              <a:defRPr b="1" sz="3200">
                <a:solidFill>
                  <a:schemeClr val="lt1"/>
                </a:solidFill>
                <a:latin typeface="Lexend Deca"/>
                <a:ea typeface="Lexend Deca"/>
                <a:cs typeface="Lexend Deca"/>
                <a:sym typeface="Lexend Deca"/>
              </a:defRPr>
            </a:lvl8pPr>
            <a:lvl9pPr lvl="8">
              <a:spcBef>
                <a:spcPts val="0"/>
              </a:spcBef>
              <a:spcAft>
                <a:spcPts val="0"/>
              </a:spcAft>
              <a:buClr>
                <a:schemeClr val="lt1"/>
              </a:buClr>
              <a:buSzPts val="3200"/>
              <a:buFont typeface="Lexend Deca"/>
              <a:buNone/>
              <a:defRPr b="1" sz="3200">
                <a:solidFill>
                  <a:schemeClr val="lt1"/>
                </a:solidFill>
                <a:latin typeface="Lexend Deca"/>
                <a:ea typeface="Lexend Deca"/>
                <a:cs typeface="Lexend Deca"/>
                <a:sym typeface="Lexend Deca"/>
              </a:defRPr>
            </a:lvl9pPr>
          </a:lstStyle>
          <a:p/>
        </p:txBody>
      </p:sp>
      <p:sp>
        <p:nvSpPr>
          <p:cNvPr id="7" name="Google Shape;7;p1"/>
          <p:cNvSpPr txBox="1"/>
          <p:nvPr>
            <p:ph idx="1" type="body"/>
          </p:nvPr>
        </p:nvSpPr>
        <p:spPr>
          <a:xfrm>
            <a:off x="580550" y="1352550"/>
            <a:ext cx="6014400" cy="3161700"/>
          </a:xfrm>
          <a:prstGeom prst="rect">
            <a:avLst/>
          </a:prstGeom>
          <a:noFill/>
          <a:ln>
            <a:noFill/>
          </a:ln>
        </p:spPr>
        <p:txBody>
          <a:bodyPr anchorCtr="0" anchor="t" bIns="0" lIns="0" spcFirstLastPara="1" rIns="0" wrap="square" tIns="0">
            <a:noAutofit/>
          </a:bodyPr>
          <a:lstStyle>
            <a:lvl1pPr indent="-342900" lvl="0" marL="457200">
              <a:lnSpc>
                <a:spcPct val="115000"/>
              </a:lnSpc>
              <a:spcBef>
                <a:spcPts val="600"/>
              </a:spcBef>
              <a:spcAft>
                <a:spcPts val="0"/>
              </a:spcAft>
              <a:buClr>
                <a:schemeClr val="lt1"/>
              </a:buClr>
              <a:buSzPts val="1800"/>
              <a:buFont typeface="Muli Regular"/>
              <a:buChar char="⬡"/>
              <a:defRPr sz="2400">
                <a:solidFill>
                  <a:schemeClr val="lt1"/>
                </a:solidFill>
                <a:latin typeface="Muli Regular"/>
                <a:ea typeface="Muli Regular"/>
                <a:cs typeface="Muli Regular"/>
                <a:sym typeface="Muli Regular"/>
              </a:defRPr>
            </a:lvl1pPr>
            <a:lvl2pPr indent="-381000" lvl="1" marL="914400">
              <a:lnSpc>
                <a:spcPct val="115000"/>
              </a:lnSpc>
              <a:spcBef>
                <a:spcPts val="0"/>
              </a:spcBef>
              <a:spcAft>
                <a:spcPts val="0"/>
              </a:spcAft>
              <a:buClr>
                <a:schemeClr val="lt1"/>
              </a:buClr>
              <a:buSzPts val="2400"/>
              <a:buFont typeface="Muli Regular"/>
              <a:buChar char="∙"/>
              <a:defRPr sz="2400">
                <a:solidFill>
                  <a:schemeClr val="lt1"/>
                </a:solidFill>
                <a:latin typeface="Muli Regular"/>
                <a:ea typeface="Muli Regular"/>
                <a:cs typeface="Muli Regular"/>
                <a:sym typeface="Muli Regular"/>
              </a:defRPr>
            </a:lvl2pPr>
            <a:lvl3pPr indent="-381000" lvl="2" marL="1371600">
              <a:lnSpc>
                <a:spcPct val="115000"/>
              </a:lnSpc>
              <a:spcBef>
                <a:spcPts val="0"/>
              </a:spcBef>
              <a:spcAft>
                <a:spcPts val="0"/>
              </a:spcAft>
              <a:buClr>
                <a:schemeClr val="lt1"/>
              </a:buClr>
              <a:buSzPts val="2400"/>
              <a:buFont typeface="Muli Regular"/>
              <a:buChar char="∙"/>
              <a:defRPr sz="2400">
                <a:solidFill>
                  <a:schemeClr val="lt1"/>
                </a:solidFill>
                <a:latin typeface="Muli Regular"/>
                <a:ea typeface="Muli Regular"/>
                <a:cs typeface="Muli Regular"/>
                <a:sym typeface="Muli Regular"/>
              </a:defRPr>
            </a:lvl3pPr>
            <a:lvl4pPr indent="-381000" lvl="3" marL="1828800">
              <a:lnSpc>
                <a:spcPct val="115000"/>
              </a:lnSpc>
              <a:spcBef>
                <a:spcPts val="0"/>
              </a:spcBef>
              <a:spcAft>
                <a:spcPts val="0"/>
              </a:spcAft>
              <a:buClr>
                <a:schemeClr val="lt1"/>
              </a:buClr>
              <a:buSzPts val="2400"/>
              <a:buFont typeface="Muli Regular"/>
              <a:buChar char="●"/>
              <a:defRPr sz="2400">
                <a:solidFill>
                  <a:schemeClr val="lt1"/>
                </a:solidFill>
                <a:latin typeface="Muli Regular"/>
                <a:ea typeface="Muli Regular"/>
                <a:cs typeface="Muli Regular"/>
                <a:sym typeface="Muli Regular"/>
              </a:defRPr>
            </a:lvl4pPr>
            <a:lvl5pPr indent="-381000" lvl="4" marL="2286000">
              <a:lnSpc>
                <a:spcPct val="115000"/>
              </a:lnSpc>
              <a:spcBef>
                <a:spcPts val="0"/>
              </a:spcBef>
              <a:spcAft>
                <a:spcPts val="0"/>
              </a:spcAft>
              <a:buClr>
                <a:schemeClr val="lt1"/>
              </a:buClr>
              <a:buSzPts val="2400"/>
              <a:buFont typeface="Muli Regular"/>
              <a:buChar char="○"/>
              <a:defRPr sz="2400">
                <a:solidFill>
                  <a:schemeClr val="lt1"/>
                </a:solidFill>
                <a:latin typeface="Muli Regular"/>
                <a:ea typeface="Muli Regular"/>
                <a:cs typeface="Muli Regular"/>
                <a:sym typeface="Muli Regular"/>
              </a:defRPr>
            </a:lvl5pPr>
            <a:lvl6pPr indent="-381000" lvl="5" marL="2743200">
              <a:lnSpc>
                <a:spcPct val="115000"/>
              </a:lnSpc>
              <a:spcBef>
                <a:spcPts val="0"/>
              </a:spcBef>
              <a:spcAft>
                <a:spcPts val="0"/>
              </a:spcAft>
              <a:buClr>
                <a:schemeClr val="lt1"/>
              </a:buClr>
              <a:buSzPts val="2400"/>
              <a:buFont typeface="Muli Regular"/>
              <a:buChar char="■"/>
              <a:defRPr sz="2400">
                <a:solidFill>
                  <a:schemeClr val="lt1"/>
                </a:solidFill>
                <a:latin typeface="Muli Regular"/>
                <a:ea typeface="Muli Regular"/>
                <a:cs typeface="Muli Regular"/>
                <a:sym typeface="Muli Regular"/>
              </a:defRPr>
            </a:lvl6pPr>
            <a:lvl7pPr indent="-381000" lvl="6" marL="3200400">
              <a:lnSpc>
                <a:spcPct val="115000"/>
              </a:lnSpc>
              <a:spcBef>
                <a:spcPts val="0"/>
              </a:spcBef>
              <a:spcAft>
                <a:spcPts val="0"/>
              </a:spcAft>
              <a:buClr>
                <a:schemeClr val="lt1"/>
              </a:buClr>
              <a:buSzPts val="2400"/>
              <a:buFont typeface="Muli Regular"/>
              <a:buChar char="●"/>
              <a:defRPr sz="2400">
                <a:solidFill>
                  <a:schemeClr val="lt1"/>
                </a:solidFill>
                <a:latin typeface="Muli Regular"/>
                <a:ea typeface="Muli Regular"/>
                <a:cs typeface="Muli Regular"/>
                <a:sym typeface="Muli Regular"/>
              </a:defRPr>
            </a:lvl7pPr>
            <a:lvl8pPr indent="-381000" lvl="7" marL="3657600">
              <a:lnSpc>
                <a:spcPct val="115000"/>
              </a:lnSpc>
              <a:spcBef>
                <a:spcPts val="0"/>
              </a:spcBef>
              <a:spcAft>
                <a:spcPts val="0"/>
              </a:spcAft>
              <a:buClr>
                <a:schemeClr val="lt1"/>
              </a:buClr>
              <a:buSzPts val="2400"/>
              <a:buFont typeface="Muli Regular"/>
              <a:buChar char="○"/>
              <a:defRPr sz="2400">
                <a:solidFill>
                  <a:schemeClr val="lt1"/>
                </a:solidFill>
                <a:latin typeface="Muli Regular"/>
                <a:ea typeface="Muli Regular"/>
                <a:cs typeface="Muli Regular"/>
                <a:sym typeface="Muli Regular"/>
              </a:defRPr>
            </a:lvl8pPr>
            <a:lvl9pPr indent="-381000" lvl="8" marL="4114800">
              <a:lnSpc>
                <a:spcPct val="115000"/>
              </a:lnSpc>
              <a:spcBef>
                <a:spcPts val="0"/>
              </a:spcBef>
              <a:spcAft>
                <a:spcPts val="0"/>
              </a:spcAft>
              <a:buClr>
                <a:schemeClr val="lt1"/>
              </a:buClr>
              <a:buSzPts val="2400"/>
              <a:buFont typeface="Muli Regular"/>
              <a:buChar char="■"/>
              <a:defRPr sz="2400">
                <a:solidFill>
                  <a:schemeClr val="lt1"/>
                </a:solidFill>
                <a:latin typeface="Muli Regular"/>
                <a:ea typeface="Muli Regular"/>
                <a:cs typeface="Muli Regular"/>
                <a:sym typeface="Muli Regular"/>
              </a:defRPr>
            </a:lvl9pPr>
          </a:lstStyle>
          <a:p/>
        </p:txBody>
      </p:sp>
      <p:sp>
        <p:nvSpPr>
          <p:cNvPr id="8" name="Google Shape;8;p1"/>
          <p:cNvSpPr txBox="1"/>
          <p:nvPr>
            <p:ph idx="12" type="sldNum"/>
          </p:nvPr>
        </p:nvSpPr>
        <p:spPr>
          <a:xfrm>
            <a:off x="8480584" y="4749851"/>
            <a:ext cx="548700" cy="393600"/>
          </a:xfrm>
          <a:prstGeom prst="rect">
            <a:avLst/>
          </a:prstGeom>
          <a:noFill/>
          <a:ln>
            <a:noFill/>
          </a:ln>
        </p:spPr>
        <p:txBody>
          <a:bodyPr anchorCtr="0" anchor="ctr" bIns="0" lIns="0" spcFirstLastPara="1" rIns="0" wrap="square" tIns="0">
            <a:noAutofit/>
          </a:bodyPr>
          <a:lstStyle>
            <a:lvl1pPr lvl="0" algn="r">
              <a:buNone/>
              <a:defRPr sz="1300">
                <a:solidFill>
                  <a:schemeClr val="lt1"/>
                </a:solidFill>
                <a:latin typeface="Lexend Deca"/>
                <a:ea typeface="Lexend Deca"/>
                <a:cs typeface="Lexend Deca"/>
                <a:sym typeface="Lexend Deca"/>
              </a:defRPr>
            </a:lvl1pPr>
            <a:lvl2pPr lvl="1" algn="r">
              <a:buNone/>
              <a:defRPr sz="1300">
                <a:solidFill>
                  <a:schemeClr val="lt1"/>
                </a:solidFill>
                <a:latin typeface="Lexend Deca"/>
                <a:ea typeface="Lexend Deca"/>
                <a:cs typeface="Lexend Deca"/>
                <a:sym typeface="Lexend Deca"/>
              </a:defRPr>
            </a:lvl2pPr>
            <a:lvl3pPr lvl="2" algn="r">
              <a:buNone/>
              <a:defRPr sz="1300">
                <a:solidFill>
                  <a:schemeClr val="lt1"/>
                </a:solidFill>
                <a:latin typeface="Lexend Deca"/>
                <a:ea typeface="Lexend Deca"/>
                <a:cs typeface="Lexend Deca"/>
                <a:sym typeface="Lexend Deca"/>
              </a:defRPr>
            </a:lvl3pPr>
            <a:lvl4pPr lvl="3" algn="r">
              <a:buNone/>
              <a:defRPr sz="1300">
                <a:solidFill>
                  <a:schemeClr val="lt1"/>
                </a:solidFill>
                <a:latin typeface="Lexend Deca"/>
                <a:ea typeface="Lexend Deca"/>
                <a:cs typeface="Lexend Deca"/>
                <a:sym typeface="Lexend Deca"/>
              </a:defRPr>
            </a:lvl4pPr>
            <a:lvl5pPr lvl="4" algn="r">
              <a:buNone/>
              <a:defRPr sz="1300">
                <a:solidFill>
                  <a:schemeClr val="lt1"/>
                </a:solidFill>
                <a:latin typeface="Lexend Deca"/>
                <a:ea typeface="Lexend Deca"/>
                <a:cs typeface="Lexend Deca"/>
                <a:sym typeface="Lexend Deca"/>
              </a:defRPr>
            </a:lvl5pPr>
            <a:lvl6pPr lvl="5" algn="r">
              <a:buNone/>
              <a:defRPr sz="1300">
                <a:solidFill>
                  <a:schemeClr val="lt1"/>
                </a:solidFill>
                <a:latin typeface="Lexend Deca"/>
                <a:ea typeface="Lexend Deca"/>
                <a:cs typeface="Lexend Deca"/>
                <a:sym typeface="Lexend Deca"/>
              </a:defRPr>
            </a:lvl6pPr>
            <a:lvl7pPr lvl="6" algn="r">
              <a:buNone/>
              <a:defRPr sz="1300">
                <a:solidFill>
                  <a:schemeClr val="lt1"/>
                </a:solidFill>
                <a:latin typeface="Lexend Deca"/>
                <a:ea typeface="Lexend Deca"/>
                <a:cs typeface="Lexend Deca"/>
                <a:sym typeface="Lexend Deca"/>
              </a:defRPr>
            </a:lvl7pPr>
            <a:lvl8pPr lvl="7" algn="r">
              <a:buNone/>
              <a:defRPr sz="1300">
                <a:solidFill>
                  <a:schemeClr val="lt1"/>
                </a:solidFill>
                <a:latin typeface="Lexend Deca"/>
                <a:ea typeface="Lexend Deca"/>
                <a:cs typeface="Lexend Deca"/>
                <a:sym typeface="Lexend Deca"/>
              </a:defRPr>
            </a:lvl8pPr>
            <a:lvl9pPr lvl="8" algn="r">
              <a:buNone/>
              <a:defRPr sz="1300">
                <a:solidFill>
                  <a:schemeClr val="lt1"/>
                </a:solidFill>
                <a:latin typeface="Lexend Deca"/>
                <a:ea typeface="Lexend Deca"/>
                <a:cs typeface="Lexend Deca"/>
                <a:sym typeface="Lexend Deca"/>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transition>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0.png"/><Relationship Id="rId4" Type="http://schemas.openxmlformats.org/officeDocument/2006/relationships/image" Target="../media/image6.png"/><Relationship Id="rId5" Type="http://schemas.openxmlformats.org/officeDocument/2006/relationships/image" Target="../media/image8.png"/><Relationship Id="rId6" Type="http://schemas.openxmlformats.org/officeDocument/2006/relationships/image" Target="../media/image10.png"/><Relationship Id="rId7" Type="http://schemas.openxmlformats.org/officeDocument/2006/relationships/image" Target="../media/image9.png"/><Relationship Id="rId8" Type="http://schemas.openxmlformats.org/officeDocument/2006/relationships/image" Target="../media/image1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15.png"/><Relationship Id="rId4" Type="http://schemas.openxmlformats.org/officeDocument/2006/relationships/image" Target="../media/image14.png"/><Relationship Id="rId5" Type="http://schemas.openxmlformats.org/officeDocument/2006/relationships/image" Target="../media/image23.png"/><Relationship Id="rId6" Type="http://schemas.openxmlformats.org/officeDocument/2006/relationships/image" Target="../media/image2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3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3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32.png"/><Relationship Id="rId4" Type="http://schemas.openxmlformats.org/officeDocument/2006/relationships/image" Target="../media/image3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3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3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39.png"/><Relationship Id="rId4" Type="http://schemas.openxmlformats.org/officeDocument/2006/relationships/image" Target="../media/image35.png"/><Relationship Id="rId5" Type="http://schemas.openxmlformats.org/officeDocument/2006/relationships/image" Target="../media/image3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26.png"/><Relationship Id="rId4" Type="http://schemas.openxmlformats.org/officeDocument/2006/relationships/image" Target="../media/image24.png"/><Relationship Id="rId5" Type="http://schemas.openxmlformats.org/officeDocument/2006/relationships/image" Target="../media/image2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1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image" Target="../media/image19.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27.png"/><Relationship Id="rId4" Type="http://schemas.openxmlformats.org/officeDocument/2006/relationships/image" Target="../media/image30.png"/><Relationship Id="rId5" Type="http://schemas.openxmlformats.org/officeDocument/2006/relationships/image" Target="../media/image40.png"/><Relationship Id="rId6" Type="http://schemas.openxmlformats.org/officeDocument/2006/relationships/image" Target="../media/image2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xml"/><Relationship Id="rId3" Type="http://schemas.openxmlformats.org/officeDocument/2006/relationships/image" Target="../media/image28.png"/><Relationship Id="rId4" Type="http://schemas.openxmlformats.org/officeDocument/2006/relationships/hyperlink" Target="https://docs.google.com/document/d/1cuwBcgCGtEN1AZ5Zq5L3Q1tJEWsl5UAhVz3_Dkx_aKY/edit?usp=sharing"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hyperlink" Target="https://github.com/PollBuddy/PollBuddy" TargetMode="External"/><Relationship Id="rId4" Type="http://schemas.openxmlformats.org/officeDocument/2006/relationships/image" Target="../media/image1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1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7.png"/><Relationship Id="rId4" Type="http://schemas.openxmlformats.org/officeDocument/2006/relationships/image" Target="../media/image11.png"/><Relationship Id="rId5" Type="http://schemas.openxmlformats.org/officeDocument/2006/relationships/image" Target="../media/image1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13.png"/><Relationship Id="rId4" Type="http://schemas.openxmlformats.org/officeDocument/2006/relationships/image" Target="../media/image16.png"/><Relationship Id="rId5" Type="http://schemas.openxmlformats.org/officeDocument/2006/relationships/image" Target="../media/image2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 name="Shape 69"/>
        <p:cNvGrpSpPr/>
        <p:nvPr/>
      </p:nvGrpSpPr>
      <p:grpSpPr>
        <a:xfrm>
          <a:off x="0" y="0"/>
          <a:ext cx="0" cy="0"/>
          <a:chOff x="0" y="0"/>
          <a:chExt cx="0" cy="0"/>
        </a:xfrm>
      </p:grpSpPr>
      <p:pic>
        <p:nvPicPr>
          <p:cNvPr id="70" name="Google Shape;70;p15"/>
          <p:cNvPicPr preferRelativeResize="0"/>
          <p:nvPr/>
        </p:nvPicPr>
        <p:blipFill>
          <a:blip r:embed="rId3">
            <a:alphaModFix/>
          </a:blip>
          <a:stretch>
            <a:fillRect/>
          </a:stretch>
        </p:blipFill>
        <p:spPr>
          <a:xfrm>
            <a:off x="5320814" y="378324"/>
            <a:ext cx="662500" cy="726550"/>
          </a:xfrm>
          <a:prstGeom prst="rect">
            <a:avLst/>
          </a:prstGeom>
          <a:noFill/>
          <a:ln>
            <a:noFill/>
          </a:ln>
        </p:spPr>
      </p:pic>
      <p:pic>
        <p:nvPicPr>
          <p:cNvPr id="71" name="Google Shape;71;p15"/>
          <p:cNvPicPr preferRelativeResize="0"/>
          <p:nvPr/>
        </p:nvPicPr>
        <p:blipFill>
          <a:blip r:embed="rId4">
            <a:alphaModFix/>
          </a:blip>
          <a:stretch>
            <a:fillRect/>
          </a:stretch>
        </p:blipFill>
        <p:spPr>
          <a:xfrm>
            <a:off x="7593770" y="884611"/>
            <a:ext cx="482075" cy="525200"/>
          </a:xfrm>
          <a:prstGeom prst="rect">
            <a:avLst/>
          </a:prstGeom>
          <a:noFill/>
          <a:ln>
            <a:noFill/>
          </a:ln>
        </p:spPr>
      </p:pic>
      <p:pic>
        <p:nvPicPr>
          <p:cNvPr id="72" name="Google Shape;72;p15"/>
          <p:cNvPicPr preferRelativeResize="0"/>
          <p:nvPr/>
        </p:nvPicPr>
        <p:blipFill>
          <a:blip r:embed="rId5">
            <a:alphaModFix/>
          </a:blip>
          <a:stretch>
            <a:fillRect/>
          </a:stretch>
        </p:blipFill>
        <p:spPr>
          <a:xfrm>
            <a:off x="5621692" y="4034576"/>
            <a:ext cx="586165" cy="686300"/>
          </a:xfrm>
          <a:prstGeom prst="rect">
            <a:avLst/>
          </a:prstGeom>
          <a:noFill/>
          <a:ln>
            <a:noFill/>
          </a:ln>
        </p:spPr>
      </p:pic>
      <p:pic>
        <p:nvPicPr>
          <p:cNvPr id="73" name="Google Shape;73;p15"/>
          <p:cNvPicPr preferRelativeResize="0"/>
          <p:nvPr/>
        </p:nvPicPr>
        <p:blipFill>
          <a:blip r:embed="rId6">
            <a:alphaModFix/>
          </a:blip>
          <a:stretch>
            <a:fillRect/>
          </a:stretch>
        </p:blipFill>
        <p:spPr>
          <a:xfrm>
            <a:off x="8404399" y="3624439"/>
            <a:ext cx="321850" cy="448425"/>
          </a:xfrm>
          <a:prstGeom prst="rect">
            <a:avLst/>
          </a:prstGeom>
          <a:noFill/>
          <a:ln>
            <a:noFill/>
          </a:ln>
        </p:spPr>
      </p:pic>
      <p:pic>
        <p:nvPicPr>
          <p:cNvPr id="74" name="Google Shape;74;p15"/>
          <p:cNvPicPr preferRelativeResize="0"/>
          <p:nvPr/>
        </p:nvPicPr>
        <p:blipFill>
          <a:blip r:embed="rId6">
            <a:alphaModFix/>
          </a:blip>
          <a:stretch>
            <a:fillRect/>
          </a:stretch>
        </p:blipFill>
        <p:spPr>
          <a:xfrm>
            <a:off x="4117168" y="3290857"/>
            <a:ext cx="321850" cy="448425"/>
          </a:xfrm>
          <a:prstGeom prst="rect">
            <a:avLst/>
          </a:prstGeom>
          <a:noFill/>
          <a:ln>
            <a:noFill/>
          </a:ln>
        </p:spPr>
      </p:pic>
      <p:sp>
        <p:nvSpPr>
          <p:cNvPr id="75" name="Google Shape;75;p15"/>
          <p:cNvSpPr txBox="1"/>
          <p:nvPr>
            <p:ph type="ctrTitle"/>
          </p:nvPr>
        </p:nvSpPr>
        <p:spPr>
          <a:xfrm>
            <a:off x="113525" y="3201275"/>
            <a:ext cx="8074500" cy="1793400"/>
          </a:xfrm>
          <a:prstGeom prst="rect">
            <a:avLst/>
          </a:prstGeom>
          <a:ln>
            <a:noFill/>
          </a:ln>
        </p:spPr>
        <p:txBody>
          <a:bodyPr anchorCtr="0" anchor="ctr" bIns="0" lIns="0" spcFirstLastPara="1" rIns="0" wrap="square" tIns="0">
            <a:noAutofit/>
          </a:bodyPr>
          <a:lstStyle/>
          <a:p>
            <a:pPr indent="0" lvl="0" marL="0" rtl="0" algn="l">
              <a:spcBef>
                <a:spcPts val="0"/>
              </a:spcBef>
              <a:spcAft>
                <a:spcPts val="0"/>
              </a:spcAft>
              <a:buNone/>
            </a:pPr>
            <a:r>
              <a:rPr b="0" lang="en" sz="2500">
                <a:solidFill>
                  <a:srgbClr val="F3F3F3"/>
                </a:solidFill>
                <a:latin typeface="Muli"/>
                <a:ea typeface="Muli"/>
                <a:cs typeface="Muli"/>
                <a:sym typeface="Muli"/>
              </a:rPr>
              <a:t>April 7th, 2020</a:t>
            </a:r>
            <a:endParaRPr b="0" sz="2500">
              <a:solidFill>
                <a:srgbClr val="F3F3F3"/>
              </a:solidFill>
              <a:latin typeface="Muli"/>
              <a:ea typeface="Muli"/>
              <a:cs typeface="Muli"/>
              <a:sym typeface="Muli"/>
            </a:endParaRPr>
          </a:p>
          <a:p>
            <a:pPr indent="0" lvl="0" marL="0" rtl="0" algn="l">
              <a:spcBef>
                <a:spcPts val="0"/>
              </a:spcBef>
              <a:spcAft>
                <a:spcPts val="0"/>
              </a:spcAft>
              <a:buNone/>
            </a:pPr>
            <a:r>
              <a:rPr b="0" lang="en" sz="2500">
                <a:solidFill>
                  <a:srgbClr val="F3F3F3"/>
                </a:solidFill>
                <a:latin typeface="Muli"/>
                <a:ea typeface="Muli"/>
                <a:cs typeface="Muli"/>
                <a:sym typeface="Muli"/>
              </a:rPr>
              <a:t>PM: Hunter</a:t>
            </a:r>
            <a:endParaRPr b="0" sz="2500">
              <a:solidFill>
                <a:srgbClr val="F3F3F3"/>
              </a:solidFill>
              <a:latin typeface="Muli"/>
              <a:ea typeface="Muli"/>
              <a:cs typeface="Muli"/>
              <a:sym typeface="Muli"/>
            </a:endParaRPr>
          </a:p>
          <a:p>
            <a:pPr indent="0" lvl="0" marL="0" rtl="0" algn="l">
              <a:spcBef>
                <a:spcPts val="0"/>
              </a:spcBef>
              <a:spcAft>
                <a:spcPts val="0"/>
              </a:spcAft>
              <a:buNone/>
            </a:pPr>
            <a:r>
              <a:rPr b="0" lang="en" sz="2500">
                <a:solidFill>
                  <a:srgbClr val="F3F3F3"/>
                </a:solidFill>
                <a:latin typeface="Muli"/>
                <a:ea typeface="Muli"/>
                <a:cs typeface="Muli"/>
                <a:sym typeface="Muli"/>
              </a:rPr>
              <a:t>Frontend:</a:t>
            </a:r>
            <a:r>
              <a:rPr b="0" lang="en" sz="2500">
                <a:solidFill>
                  <a:schemeClr val="lt2"/>
                </a:solidFill>
                <a:latin typeface="Muli"/>
                <a:ea typeface="Muli"/>
                <a:cs typeface="Muli"/>
                <a:sym typeface="Muli"/>
              </a:rPr>
              <a:t> Annie, </a:t>
            </a:r>
            <a:r>
              <a:rPr b="0" lang="en" sz="2500">
                <a:solidFill>
                  <a:srgbClr val="F3F3F3"/>
                </a:solidFill>
                <a:latin typeface="Muli"/>
                <a:ea typeface="Muli"/>
                <a:cs typeface="Muli"/>
                <a:sym typeface="Muli"/>
              </a:rPr>
              <a:t>Ashwin, </a:t>
            </a:r>
            <a:r>
              <a:rPr b="0" lang="en" sz="2500">
                <a:solidFill>
                  <a:srgbClr val="F3F3F3"/>
                </a:solidFill>
                <a:latin typeface="Muli"/>
                <a:ea typeface="Muli"/>
                <a:cs typeface="Muli"/>
                <a:sym typeface="Muli"/>
              </a:rPr>
              <a:t>Kevin Cheng, </a:t>
            </a:r>
            <a:endParaRPr b="0" sz="2500">
              <a:solidFill>
                <a:srgbClr val="F3F3F3"/>
              </a:solidFill>
              <a:latin typeface="Muli"/>
              <a:ea typeface="Muli"/>
              <a:cs typeface="Muli"/>
              <a:sym typeface="Muli"/>
            </a:endParaRPr>
          </a:p>
          <a:p>
            <a:pPr indent="457200" lvl="0" marL="914400" rtl="0" algn="l">
              <a:spcBef>
                <a:spcPts val="0"/>
              </a:spcBef>
              <a:spcAft>
                <a:spcPts val="0"/>
              </a:spcAft>
              <a:buNone/>
            </a:pPr>
            <a:r>
              <a:rPr b="0" lang="en" sz="2500">
                <a:solidFill>
                  <a:srgbClr val="F3F3F3"/>
                </a:solidFill>
                <a:latin typeface="Muli"/>
                <a:ea typeface="Muli"/>
                <a:cs typeface="Muli"/>
                <a:sym typeface="Muli"/>
              </a:rPr>
              <a:t> Kevin Lee, </a:t>
            </a:r>
            <a:r>
              <a:rPr b="0" lang="en" sz="2500">
                <a:solidFill>
                  <a:srgbClr val="F3F3F3"/>
                </a:solidFill>
                <a:latin typeface="Muli"/>
                <a:ea typeface="Muli"/>
                <a:cs typeface="Muli"/>
                <a:sym typeface="Muli"/>
              </a:rPr>
              <a:t>Neha, Nicholas</a:t>
            </a:r>
            <a:endParaRPr b="0" sz="2500">
              <a:solidFill>
                <a:srgbClr val="F3F3F3"/>
              </a:solidFill>
              <a:latin typeface="Muli"/>
              <a:ea typeface="Muli"/>
              <a:cs typeface="Muli"/>
              <a:sym typeface="Muli"/>
            </a:endParaRPr>
          </a:p>
          <a:p>
            <a:pPr indent="0" lvl="0" marL="0" rtl="0" algn="l">
              <a:spcBef>
                <a:spcPts val="0"/>
              </a:spcBef>
              <a:spcAft>
                <a:spcPts val="0"/>
              </a:spcAft>
              <a:buNone/>
            </a:pPr>
            <a:r>
              <a:rPr b="0" lang="en" sz="2500">
                <a:solidFill>
                  <a:srgbClr val="F3F3F3"/>
                </a:solidFill>
                <a:latin typeface="Muli"/>
                <a:ea typeface="Muli"/>
                <a:cs typeface="Muli"/>
                <a:sym typeface="Muli"/>
              </a:rPr>
              <a:t>Backend: </a:t>
            </a:r>
            <a:r>
              <a:rPr b="0" lang="en" sz="2500">
                <a:solidFill>
                  <a:schemeClr val="lt2"/>
                </a:solidFill>
                <a:latin typeface="Muli"/>
                <a:ea typeface="Muli"/>
                <a:cs typeface="Muli"/>
                <a:sym typeface="Muli"/>
              </a:rPr>
              <a:t>Alex, </a:t>
            </a:r>
            <a:r>
              <a:rPr b="0" lang="en" sz="2500">
                <a:solidFill>
                  <a:srgbClr val="F3F3F3"/>
                </a:solidFill>
                <a:latin typeface="Muli"/>
                <a:ea typeface="Muli"/>
                <a:cs typeface="Muli"/>
                <a:sym typeface="Muli"/>
              </a:rPr>
              <a:t>Joe Chu</a:t>
            </a:r>
            <a:endParaRPr b="0" sz="2500">
              <a:solidFill>
                <a:srgbClr val="F3F3F3"/>
              </a:solidFill>
              <a:latin typeface="Muli"/>
              <a:ea typeface="Muli"/>
              <a:cs typeface="Muli"/>
              <a:sym typeface="Muli"/>
            </a:endParaRPr>
          </a:p>
        </p:txBody>
      </p:sp>
      <p:pic>
        <p:nvPicPr>
          <p:cNvPr id="76" name="Google Shape;76;p15"/>
          <p:cNvPicPr preferRelativeResize="0"/>
          <p:nvPr/>
        </p:nvPicPr>
        <p:blipFill>
          <a:blip r:embed="rId7">
            <a:alphaModFix/>
          </a:blip>
          <a:stretch>
            <a:fillRect/>
          </a:stretch>
        </p:blipFill>
        <p:spPr>
          <a:xfrm>
            <a:off x="5894472" y="1466154"/>
            <a:ext cx="1612425" cy="1616500"/>
          </a:xfrm>
          <a:prstGeom prst="rect">
            <a:avLst/>
          </a:prstGeom>
          <a:noFill/>
          <a:ln>
            <a:noFill/>
          </a:ln>
        </p:spPr>
      </p:pic>
      <p:pic>
        <p:nvPicPr>
          <p:cNvPr id="77" name="Google Shape;77;p15"/>
          <p:cNvPicPr preferRelativeResize="0"/>
          <p:nvPr/>
        </p:nvPicPr>
        <p:blipFill>
          <a:blip r:embed="rId8">
            <a:alphaModFix/>
          </a:blip>
          <a:stretch>
            <a:fillRect/>
          </a:stretch>
        </p:blipFill>
        <p:spPr>
          <a:xfrm>
            <a:off x="291151" y="139867"/>
            <a:ext cx="4407551" cy="201467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4" name="Shape 144"/>
        <p:cNvGrpSpPr/>
        <p:nvPr/>
      </p:nvGrpSpPr>
      <p:grpSpPr>
        <a:xfrm>
          <a:off x="0" y="0"/>
          <a:ext cx="0" cy="0"/>
          <a:chOff x="0" y="0"/>
          <a:chExt cx="0" cy="0"/>
        </a:xfrm>
      </p:grpSpPr>
      <p:sp>
        <p:nvSpPr>
          <p:cNvPr id="145" name="Google Shape;145;p24"/>
          <p:cNvSpPr txBox="1"/>
          <p:nvPr>
            <p:ph type="title"/>
          </p:nvPr>
        </p:nvSpPr>
        <p:spPr>
          <a:xfrm>
            <a:off x="504525" y="123425"/>
            <a:ext cx="66549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Account Info / Change Password </a:t>
            </a:r>
            <a:endParaRPr/>
          </a:p>
        </p:txBody>
      </p:sp>
      <p:pic>
        <p:nvPicPr>
          <p:cNvPr id="146" name="Google Shape;146;p24"/>
          <p:cNvPicPr preferRelativeResize="0"/>
          <p:nvPr/>
        </p:nvPicPr>
        <p:blipFill rotWithShape="1">
          <a:blip r:embed="rId3">
            <a:alphaModFix/>
          </a:blip>
          <a:srcRect b="-6179" l="0" r="-6179" t="0"/>
          <a:stretch/>
        </p:blipFill>
        <p:spPr>
          <a:xfrm>
            <a:off x="4572000" y="2885847"/>
            <a:ext cx="4476101" cy="2198425"/>
          </a:xfrm>
          <a:prstGeom prst="rect">
            <a:avLst/>
          </a:prstGeom>
          <a:noFill/>
          <a:ln>
            <a:noFill/>
          </a:ln>
        </p:spPr>
      </p:pic>
      <p:pic>
        <p:nvPicPr>
          <p:cNvPr id="147" name="Google Shape;147;p24"/>
          <p:cNvPicPr preferRelativeResize="0"/>
          <p:nvPr/>
        </p:nvPicPr>
        <p:blipFill>
          <a:blip r:embed="rId4">
            <a:alphaModFix/>
          </a:blip>
          <a:stretch>
            <a:fillRect/>
          </a:stretch>
        </p:blipFill>
        <p:spPr>
          <a:xfrm>
            <a:off x="241325" y="1143800"/>
            <a:ext cx="4215624" cy="2079269"/>
          </a:xfrm>
          <a:prstGeom prst="rect">
            <a:avLst/>
          </a:prstGeom>
          <a:noFill/>
          <a:ln>
            <a:noFill/>
          </a:ln>
        </p:spPr>
      </p:pic>
      <p:pic>
        <p:nvPicPr>
          <p:cNvPr id="148" name="Google Shape;148;p24"/>
          <p:cNvPicPr preferRelativeResize="0"/>
          <p:nvPr/>
        </p:nvPicPr>
        <p:blipFill>
          <a:blip r:embed="rId5">
            <a:alphaModFix/>
          </a:blip>
          <a:stretch>
            <a:fillRect/>
          </a:stretch>
        </p:blipFill>
        <p:spPr>
          <a:xfrm>
            <a:off x="1195575" y="3354275"/>
            <a:ext cx="1679775" cy="1679775"/>
          </a:xfrm>
          <a:prstGeom prst="rect">
            <a:avLst/>
          </a:prstGeom>
          <a:noFill/>
          <a:ln>
            <a:noFill/>
          </a:ln>
        </p:spPr>
      </p:pic>
      <p:pic>
        <p:nvPicPr>
          <p:cNvPr id="149" name="Google Shape;149;p24"/>
          <p:cNvPicPr preferRelativeResize="0"/>
          <p:nvPr/>
        </p:nvPicPr>
        <p:blipFill>
          <a:blip r:embed="rId6">
            <a:alphaModFix/>
          </a:blip>
          <a:stretch>
            <a:fillRect/>
          </a:stretch>
        </p:blipFill>
        <p:spPr>
          <a:xfrm>
            <a:off x="6461713" y="1088925"/>
            <a:ext cx="1014575" cy="15557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3" name="Shape 153"/>
        <p:cNvGrpSpPr/>
        <p:nvPr/>
      </p:nvGrpSpPr>
      <p:grpSpPr>
        <a:xfrm>
          <a:off x="0" y="0"/>
          <a:ext cx="0" cy="0"/>
          <a:chOff x="0" y="0"/>
          <a:chExt cx="0" cy="0"/>
        </a:xfrm>
      </p:grpSpPr>
      <p:sp>
        <p:nvSpPr>
          <p:cNvPr id="154" name="Google Shape;154;p25"/>
          <p:cNvSpPr txBox="1"/>
          <p:nvPr>
            <p:ph type="title"/>
          </p:nvPr>
        </p:nvSpPr>
        <p:spPr>
          <a:xfrm>
            <a:off x="580550" y="205975"/>
            <a:ext cx="60144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Forgot Password Page</a:t>
            </a:r>
            <a:endParaRPr/>
          </a:p>
        </p:txBody>
      </p:sp>
      <p:pic>
        <p:nvPicPr>
          <p:cNvPr id="155" name="Google Shape;155;p25"/>
          <p:cNvPicPr preferRelativeResize="0"/>
          <p:nvPr/>
        </p:nvPicPr>
        <p:blipFill>
          <a:blip r:embed="rId3">
            <a:alphaModFix/>
          </a:blip>
          <a:stretch>
            <a:fillRect/>
          </a:stretch>
        </p:blipFill>
        <p:spPr>
          <a:xfrm>
            <a:off x="3267351" y="2105650"/>
            <a:ext cx="5632128" cy="2836598"/>
          </a:xfrm>
          <a:prstGeom prst="rect">
            <a:avLst/>
          </a:prstGeom>
          <a:noFill/>
          <a:ln>
            <a:noFill/>
          </a:ln>
        </p:spPr>
      </p:pic>
      <p:sp>
        <p:nvSpPr>
          <p:cNvPr id="156" name="Google Shape;156;p25"/>
          <p:cNvSpPr txBox="1"/>
          <p:nvPr>
            <p:ph idx="1" type="body"/>
          </p:nvPr>
        </p:nvSpPr>
        <p:spPr>
          <a:xfrm>
            <a:off x="258300" y="1305925"/>
            <a:ext cx="4518600" cy="2124900"/>
          </a:xfrm>
          <a:prstGeom prst="rect">
            <a:avLst/>
          </a:prstGeom>
        </p:spPr>
        <p:txBody>
          <a:bodyPr anchorCtr="0" anchor="t" bIns="0" lIns="0" spcFirstLastPara="1" rIns="0" wrap="square" tIns="0">
            <a:noAutofit/>
          </a:bodyPr>
          <a:lstStyle/>
          <a:p>
            <a:pPr indent="-381000" lvl="0" marL="457200" rtl="0" algn="l">
              <a:spcBef>
                <a:spcPts val="600"/>
              </a:spcBef>
              <a:spcAft>
                <a:spcPts val="0"/>
              </a:spcAft>
              <a:buSzPts val="2400"/>
              <a:buChar char="-"/>
            </a:pPr>
            <a:r>
              <a:rPr lang="en"/>
              <a:t>Simple page for password reset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0" name="Shape 160"/>
        <p:cNvGrpSpPr/>
        <p:nvPr/>
      </p:nvGrpSpPr>
      <p:grpSpPr>
        <a:xfrm>
          <a:off x="0" y="0"/>
          <a:ext cx="0" cy="0"/>
          <a:chOff x="0" y="0"/>
          <a:chExt cx="0" cy="0"/>
        </a:xfrm>
      </p:grpSpPr>
      <p:sp>
        <p:nvSpPr>
          <p:cNvPr id="161" name="Google Shape;161;p26"/>
          <p:cNvSpPr txBox="1"/>
          <p:nvPr>
            <p:ph type="title"/>
          </p:nvPr>
        </p:nvSpPr>
        <p:spPr>
          <a:xfrm>
            <a:off x="580550" y="205975"/>
            <a:ext cx="60144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Poll Code Entry Page</a:t>
            </a:r>
            <a:endParaRPr/>
          </a:p>
        </p:txBody>
      </p:sp>
      <p:pic>
        <p:nvPicPr>
          <p:cNvPr id="162" name="Google Shape;162;p26"/>
          <p:cNvPicPr preferRelativeResize="0"/>
          <p:nvPr/>
        </p:nvPicPr>
        <p:blipFill>
          <a:blip r:embed="rId3">
            <a:alphaModFix/>
          </a:blip>
          <a:stretch>
            <a:fillRect/>
          </a:stretch>
        </p:blipFill>
        <p:spPr>
          <a:xfrm>
            <a:off x="580550" y="1206375"/>
            <a:ext cx="7637798" cy="383482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6" name="Shape 166"/>
        <p:cNvGrpSpPr/>
        <p:nvPr/>
      </p:nvGrpSpPr>
      <p:grpSpPr>
        <a:xfrm>
          <a:off x="0" y="0"/>
          <a:ext cx="0" cy="0"/>
          <a:chOff x="0" y="0"/>
          <a:chExt cx="0" cy="0"/>
        </a:xfrm>
      </p:grpSpPr>
      <p:sp>
        <p:nvSpPr>
          <p:cNvPr id="167" name="Google Shape;167;p27"/>
          <p:cNvSpPr txBox="1"/>
          <p:nvPr>
            <p:ph type="title"/>
          </p:nvPr>
        </p:nvSpPr>
        <p:spPr>
          <a:xfrm>
            <a:off x="580550" y="205975"/>
            <a:ext cx="60144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Class Editor Component</a:t>
            </a:r>
            <a:endParaRPr/>
          </a:p>
        </p:txBody>
      </p:sp>
      <p:sp>
        <p:nvSpPr>
          <p:cNvPr id="168" name="Google Shape;168;p27"/>
          <p:cNvSpPr txBox="1"/>
          <p:nvPr>
            <p:ph idx="1" type="body"/>
          </p:nvPr>
        </p:nvSpPr>
        <p:spPr>
          <a:xfrm>
            <a:off x="580550" y="3009575"/>
            <a:ext cx="8013300" cy="3161700"/>
          </a:xfrm>
          <a:prstGeom prst="rect">
            <a:avLst/>
          </a:prstGeom>
        </p:spPr>
        <p:txBody>
          <a:bodyPr anchorCtr="0" anchor="t" bIns="0" lIns="0" spcFirstLastPara="1" rIns="0" wrap="square" tIns="0">
            <a:noAutofit/>
          </a:bodyPr>
          <a:lstStyle/>
          <a:p>
            <a:pPr indent="-381000" lvl="0" marL="457200" rtl="0" algn="l">
              <a:spcBef>
                <a:spcPts val="600"/>
              </a:spcBef>
              <a:spcAft>
                <a:spcPts val="0"/>
              </a:spcAft>
              <a:buSzPts val="2400"/>
              <a:buChar char="-"/>
            </a:pPr>
            <a:r>
              <a:rPr lang="en"/>
              <a:t>Allows user to edit class data</a:t>
            </a:r>
            <a:endParaRPr/>
          </a:p>
          <a:p>
            <a:pPr indent="-381000" lvl="0" marL="457200" rtl="0" algn="l">
              <a:spcBef>
                <a:spcPts val="0"/>
              </a:spcBef>
              <a:spcAft>
                <a:spcPts val="0"/>
              </a:spcAft>
              <a:buSzPts val="2400"/>
              <a:buChar char="-"/>
            </a:pPr>
            <a:r>
              <a:rPr lang="en"/>
              <a:t>Currently only working with class name</a:t>
            </a:r>
            <a:endParaRPr/>
          </a:p>
          <a:p>
            <a:pPr indent="-381000" lvl="0" marL="457200" rtl="0" algn="l">
              <a:spcBef>
                <a:spcPts val="0"/>
              </a:spcBef>
              <a:spcAft>
                <a:spcPts val="0"/>
              </a:spcAft>
              <a:buSzPts val="2400"/>
              <a:buChar char="-"/>
            </a:pPr>
            <a:r>
              <a:rPr lang="en"/>
              <a:t>Planned to support users, </a:t>
            </a:r>
            <a:r>
              <a:rPr lang="en"/>
              <a:t>instructors</a:t>
            </a:r>
            <a:r>
              <a:rPr lang="en"/>
              <a:t>, and lessons</a:t>
            </a:r>
            <a:endParaRPr/>
          </a:p>
        </p:txBody>
      </p:sp>
      <p:pic>
        <p:nvPicPr>
          <p:cNvPr id="169" name="Google Shape;169;p27"/>
          <p:cNvPicPr preferRelativeResize="0"/>
          <p:nvPr/>
        </p:nvPicPr>
        <p:blipFill>
          <a:blip r:embed="rId3">
            <a:alphaModFix/>
          </a:blip>
          <a:stretch>
            <a:fillRect/>
          </a:stretch>
        </p:blipFill>
        <p:spPr>
          <a:xfrm>
            <a:off x="378225" y="1103887"/>
            <a:ext cx="4037888" cy="1762850"/>
          </a:xfrm>
          <a:prstGeom prst="rect">
            <a:avLst/>
          </a:prstGeom>
          <a:noFill/>
          <a:ln>
            <a:noFill/>
          </a:ln>
        </p:spPr>
      </p:pic>
      <p:pic>
        <p:nvPicPr>
          <p:cNvPr id="170" name="Google Shape;170;p27"/>
          <p:cNvPicPr preferRelativeResize="0"/>
          <p:nvPr/>
        </p:nvPicPr>
        <p:blipFill>
          <a:blip r:embed="rId4">
            <a:alphaModFix/>
          </a:blip>
          <a:stretch>
            <a:fillRect/>
          </a:stretch>
        </p:blipFill>
        <p:spPr>
          <a:xfrm>
            <a:off x="4928175" y="1121000"/>
            <a:ext cx="3837599" cy="1728625"/>
          </a:xfrm>
          <a:prstGeom prst="rect">
            <a:avLst/>
          </a:prstGeom>
          <a:noFill/>
          <a:ln>
            <a:noFill/>
          </a:ln>
        </p:spPr>
      </p:pic>
      <p:cxnSp>
        <p:nvCxnSpPr>
          <p:cNvPr id="171" name="Google Shape;171;p27"/>
          <p:cNvCxnSpPr/>
          <p:nvPr/>
        </p:nvCxnSpPr>
        <p:spPr>
          <a:xfrm>
            <a:off x="4302311" y="2035871"/>
            <a:ext cx="425700" cy="1200"/>
          </a:xfrm>
          <a:prstGeom prst="straightConnector1">
            <a:avLst/>
          </a:prstGeom>
          <a:noFill/>
          <a:ln cap="flat" cmpd="sng" w="76200">
            <a:solidFill>
              <a:srgbClr val="A458FF"/>
            </a:solidFill>
            <a:prstDash val="solid"/>
            <a:round/>
            <a:headEnd len="med" w="med" type="none"/>
            <a:tailEnd len="med" w="med" type="triangle"/>
          </a:ln>
        </p:spPr>
      </p:cxn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5" name="Shape 175"/>
        <p:cNvGrpSpPr/>
        <p:nvPr/>
      </p:nvGrpSpPr>
      <p:grpSpPr>
        <a:xfrm>
          <a:off x="0" y="0"/>
          <a:ext cx="0" cy="0"/>
          <a:chOff x="0" y="0"/>
          <a:chExt cx="0" cy="0"/>
        </a:xfrm>
      </p:grpSpPr>
      <p:sp>
        <p:nvSpPr>
          <p:cNvPr id="176" name="Google Shape;176;p28"/>
          <p:cNvSpPr txBox="1"/>
          <p:nvPr>
            <p:ph type="title"/>
          </p:nvPr>
        </p:nvSpPr>
        <p:spPr>
          <a:xfrm>
            <a:off x="580550" y="205975"/>
            <a:ext cx="60144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Template Page</a:t>
            </a:r>
            <a:endParaRPr/>
          </a:p>
        </p:txBody>
      </p:sp>
      <p:sp>
        <p:nvSpPr>
          <p:cNvPr id="177" name="Google Shape;177;p28"/>
          <p:cNvSpPr txBox="1"/>
          <p:nvPr>
            <p:ph idx="1" type="body"/>
          </p:nvPr>
        </p:nvSpPr>
        <p:spPr>
          <a:xfrm>
            <a:off x="580550" y="1352550"/>
            <a:ext cx="6014400" cy="3161700"/>
          </a:xfrm>
          <a:prstGeom prst="rect">
            <a:avLst/>
          </a:prstGeom>
        </p:spPr>
        <p:txBody>
          <a:bodyPr anchorCtr="0" anchor="t" bIns="0" lIns="0" spcFirstLastPara="1" rIns="0" wrap="square" tIns="0">
            <a:noAutofit/>
          </a:bodyPr>
          <a:lstStyle/>
          <a:p>
            <a:pPr indent="-381000" lvl="0" marL="457200" rtl="0" algn="l">
              <a:spcBef>
                <a:spcPts val="600"/>
              </a:spcBef>
              <a:spcAft>
                <a:spcPts val="0"/>
              </a:spcAft>
              <a:buSzPts val="2400"/>
              <a:buChar char="-"/>
            </a:pPr>
            <a:r>
              <a:rPr lang="en"/>
              <a:t>Meant to </a:t>
            </a:r>
            <a:r>
              <a:rPr lang="en"/>
              <a:t>demonstrate</a:t>
            </a:r>
            <a:r>
              <a:rPr lang="en"/>
              <a:t> how to interact with the backend from the frontend using the class editor component as a demonstration tool</a:t>
            </a:r>
            <a:endParaRPr/>
          </a:p>
        </p:txBody>
      </p:sp>
      <p:grpSp>
        <p:nvGrpSpPr>
          <p:cNvPr id="178" name="Google Shape;178;p28"/>
          <p:cNvGrpSpPr/>
          <p:nvPr/>
        </p:nvGrpSpPr>
        <p:grpSpPr>
          <a:xfrm>
            <a:off x="3841550" y="2615018"/>
            <a:ext cx="5003340" cy="2528488"/>
            <a:chOff x="1177450" y="241631"/>
            <a:chExt cx="6173152" cy="3616776"/>
          </a:xfrm>
        </p:grpSpPr>
        <p:sp>
          <p:nvSpPr>
            <p:cNvPr id="179" name="Google Shape;179;p28"/>
            <p:cNvSpPr/>
            <p:nvPr/>
          </p:nvSpPr>
          <p:spPr>
            <a:xfrm>
              <a:off x="1682275" y="241631"/>
              <a:ext cx="5161606" cy="3454973"/>
            </a:xfrm>
            <a:custGeom>
              <a:rect b="b" l="l" r="r" t="t"/>
              <a:pathLst>
                <a:path extrusionOk="0" h="3454973" w="5161606">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gradFill>
              <a:gsLst>
                <a:gs pos="0">
                  <a:schemeClr val="accent1"/>
                </a:gs>
                <a:gs pos="100000">
                  <a:schemeClr val="dk1"/>
                </a:gs>
              </a:gsLst>
              <a:lin ang="16200038"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0" name="Google Shape;180;p28"/>
            <p:cNvSpPr/>
            <p:nvPr/>
          </p:nvSpPr>
          <p:spPr>
            <a:xfrm>
              <a:off x="1177450" y="3763229"/>
              <a:ext cx="6173152" cy="95178"/>
            </a:xfrm>
            <a:custGeom>
              <a:rect b="b" l="l" r="r" t="t"/>
              <a:pathLst>
                <a:path extrusionOk="0" h="95178" w="6173152">
                  <a:moveTo>
                    <a:pt x="0" y="0"/>
                  </a:moveTo>
                  <a:cubicBezTo>
                    <a:pt x="0" y="0"/>
                    <a:pt x="129540" y="95178"/>
                    <a:pt x="450533" y="95178"/>
                  </a:cubicBezTo>
                  <a:lnTo>
                    <a:pt x="5817870" y="95178"/>
                  </a:lnTo>
                  <a:cubicBezTo>
                    <a:pt x="5948363" y="95178"/>
                    <a:pt x="6173153" y="0"/>
                    <a:pt x="6173153" y="0"/>
                  </a:cubicBezTo>
                  <a:lnTo>
                    <a:pt x="0"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1" name="Google Shape;181;p28"/>
            <p:cNvSpPr/>
            <p:nvPr/>
          </p:nvSpPr>
          <p:spPr>
            <a:xfrm>
              <a:off x="1177450" y="3687086"/>
              <a:ext cx="6172200" cy="76142"/>
            </a:xfrm>
            <a:custGeom>
              <a:rect b="b" l="l" r="r" t="t"/>
              <a:pathLst>
                <a:path extrusionOk="0" h="76142" w="6172200">
                  <a:moveTo>
                    <a:pt x="0" y="76143"/>
                  </a:moveTo>
                  <a:lnTo>
                    <a:pt x="6172200" y="76143"/>
                  </a:lnTo>
                  <a:lnTo>
                    <a:pt x="6172200" y="0"/>
                  </a:lnTo>
                  <a:lnTo>
                    <a:pt x="0" y="0"/>
                  </a:lnTo>
                  <a:close/>
                </a:path>
              </a:pathLst>
            </a:custGeom>
            <a:solidFill>
              <a:srgbClr val="143FC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2" name="Google Shape;182;p28"/>
            <p:cNvSpPr/>
            <p:nvPr/>
          </p:nvSpPr>
          <p:spPr>
            <a:xfrm>
              <a:off x="3806350" y="3687086"/>
              <a:ext cx="903922" cy="47589"/>
            </a:xfrm>
            <a:custGeom>
              <a:rect b="b" l="l" r="r" t="t"/>
              <a:pathLst>
                <a:path extrusionOk="0" h="47589" w="903922">
                  <a:moveTo>
                    <a:pt x="0" y="0"/>
                  </a:moveTo>
                  <a:cubicBezTo>
                    <a:pt x="0" y="0"/>
                    <a:pt x="26670" y="47589"/>
                    <a:pt x="53340" y="47589"/>
                  </a:cubicBezTo>
                  <a:lnTo>
                    <a:pt x="850582" y="47589"/>
                  </a:lnTo>
                  <a:cubicBezTo>
                    <a:pt x="877253" y="47589"/>
                    <a:pt x="903922" y="0"/>
                    <a:pt x="903922" y="0"/>
                  </a:cubicBezTo>
                  <a:lnTo>
                    <a:pt x="0"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pic>
        <p:nvPicPr>
          <p:cNvPr id="183" name="Google Shape;183;p28"/>
          <p:cNvPicPr preferRelativeResize="0"/>
          <p:nvPr/>
        </p:nvPicPr>
        <p:blipFill rotWithShape="1">
          <a:blip r:embed="rId3">
            <a:alphaModFix/>
          </a:blip>
          <a:srcRect b="0" l="3820" r="3894" t="0"/>
          <a:stretch/>
        </p:blipFill>
        <p:spPr>
          <a:xfrm>
            <a:off x="4396298" y="2754800"/>
            <a:ext cx="3889353" cy="2137058"/>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7" name="Shape 187"/>
        <p:cNvGrpSpPr/>
        <p:nvPr/>
      </p:nvGrpSpPr>
      <p:grpSpPr>
        <a:xfrm>
          <a:off x="0" y="0"/>
          <a:ext cx="0" cy="0"/>
          <a:chOff x="0" y="0"/>
          <a:chExt cx="0" cy="0"/>
        </a:xfrm>
      </p:grpSpPr>
      <p:sp>
        <p:nvSpPr>
          <p:cNvPr id="188" name="Google Shape;188;p29"/>
          <p:cNvSpPr txBox="1"/>
          <p:nvPr>
            <p:ph type="title"/>
          </p:nvPr>
        </p:nvSpPr>
        <p:spPr>
          <a:xfrm>
            <a:off x="682600" y="0"/>
            <a:ext cx="42060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Login Page</a:t>
            </a:r>
            <a:endParaRPr/>
          </a:p>
        </p:txBody>
      </p:sp>
      <p:pic>
        <p:nvPicPr>
          <p:cNvPr descr="login page" id="189" name="Google Shape;189;p29"/>
          <p:cNvPicPr preferRelativeResize="0"/>
          <p:nvPr/>
        </p:nvPicPr>
        <p:blipFill>
          <a:blip r:embed="rId3">
            <a:alphaModFix/>
          </a:blip>
          <a:stretch>
            <a:fillRect/>
          </a:stretch>
        </p:blipFill>
        <p:spPr>
          <a:xfrm>
            <a:off x="1993650" y="1258800"/>
            <a:ext cx="5353274" cy="2944300"/>
          </a:xfrm>
          <a:prstGeom prst="rect">
            <a:avLst/>
          </a:prstGeom>
          <a:noFill/>
          <a:ln>
            <a:noFill/>
          </a:ln>
        </p:spPr>
      </p:pic>
      <p:grpSp>
        <p:nvGrpSpPr>
          <p:cNvPr id="190" name="Google Shape;190;p29"/>
          <p:cNvGrpSpPr/>
          <p:nvPr/>
        </p:nvGrpSpPr>
        <p:grpSpPr>
          <a:xfrm>
            <a:off x="1247282" y="1082200"/>
            <a:ext cx="6846026" cy="3459808"/>
            <a:chOff x="1177450" y="241631"/>
            <a:chExt cx="6173152" cy="3616776"/>
          </a:xfrm>
        </p:grpSpPr>
        <p:sp>
          <p:nvSpPr>
            <p:cNvPr id="191" name="Google Shape;191;p29"/>
            <p:cNvSpPr/>
            <p:nvPr/>
          </p:nvSpPr>
          <p:spPr>
            <a:xfrm>
              <a:off x="1682275" y="241631"/>
              <a:ext cx="5161606" cy="3454973"/>
            </a:xfrm>
            <a:custGeom>
              <a:rect b="b" l="l" r="r" t="t"/>
              <a:pathLst>
                <a:path extrusionOk="0" h="3454973" w="5161606">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gradFill>
              <a:gsLst>
                <a:gs pos="0">
                  <a:schemeClr val="accent1"/>
                </a:gs>
                <a:gs pos="100000">
                  <a:schemeClr val="dk1"/>
                </a:gs>
              </a:gsLst>
              <a:lin ang="16200038"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2" name="Google Shape;192;p29"/>
            <p:cNvSpPr/>
            <p:nvPr/>
          </p:nvSpPr>
          <p:spPr>
            <a:xfrm>
              <a:off x="1177450" y="3763229"/>
              <a:ext cx="6173152" cy="95178"/>
            </a:xfrm>
            <a:custGeom>
              <a:rect b="b" l="l" r="r" t="t"/>
              <a:pathLst>
                <a:path extrusionOk="0" h="95178" w="6173152">
                  <a:moveTo>
                    <a:pt x="0" y="0"/>
                  </a:moveTo>
                  <a:cubicBezTo>
                    <a:pt x="0" y="0"/>
                    <a:pt x="129540" y="95178"/>
                    <a:pt x="450533" y="95178"/>
                  </a:cubicBezTo>
                  <a:lnTo>
                    <a:pt x="5817870" y="95178"/>
                  </a:lnTo>
                  <a:cubicBezTo>
                    <a:pt x="5948363" y="95178"/>
                    <a:pt x="6173153" y="0"/>
                    <a:pt x="6173153" y="0"/>
                  </a:cubicBezTo>
                  <a:lnTo>
                    <a:pt x="0"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3" name="Google Shape;193;p29"/>
            <p:cNvSpPr/>
            <p:nvPr/>
          </p:nvSpPr>
          <p:spPr>
            <a:xfrm>
              <a:off x="1177450" y="3687086"/>
              <a:ext cx="6172200" cy="76142"/>
            </a:xfrm>
            <a:custGeom>
              <a:rect b="b" l="l" r="r" t="t"/>
              <a:pathLst>
                <a:path extrusionOk="0" h="76142" w="6172200">
                  <a:moveTo>
                    <a:pt x="0" y="76143"/>
                  </a:moveTo>
                  <a:lnTo>
                    <a:pt x="6172200" y="76143"/>
                  </a:lnTo>
                  <a:lnTo>
                    <a:pt x="6172200" y="0"/>
                  </a:lnTo>
                  <a:lnTo>
                    <a:pt x="0" y="0"/>
                  </a:lnTo>
                  <a:close/>
                </a:path>
              </a:pathLst>
            </a:custGeom>
            <a:solidFill>
              <a:srgbClr val="143FC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4" name="Google Shape;194;p29"/>
            <p:cNvSpPr/>
            <p:nvPr/>
          </p:nvSpPr>
          <p:spPr>
            <a:xfrm>
              <a:off x="3806350" y="3687086"/>
              <a:ext cx="903922" cy="47589"/>
            </a:xfrm>
            <a:custGeom>
              <a:rect b="b" l="l" r="r" t="t"/>
              <a:pathLst>
                <a:path extrusionOk="0" h="47589" w="903922">
                  <a:moveTo>
                    <a:pt x="0" y="0"/>
                  </a:moveTo>
                  <a:cubicBezTo>
                    <a:pt x="0" y="0"/>
                    <a:pt x="26670" y="47589"/>
                    <a:pt x="53340" y="47589"/>
                  </a:cubicBezTo>
                  <a:lnTo>
                    <a:pt x="850582" y="47589"/>
                  </a:lnTo>
                  <a:cubicBezTo>
                    <a:pt x="877253" y="47589"/>
                    <a:pt x="903922" y="0"/>
                    <a:pt x="903922" y="0"/>
                  </a:cubicBezTo>
                  <a:lnTo>
                    <a:pt x="0"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8" name="Shape 198"/>
        <p:cNvGrpSpPr/>
        <p:nvPr/>
      </p:nvGrpSpPr>
      <p:grpSpPr>
        <a:xfrm>
          <a:off x="0" y="0"/>
          <a:ext cx="0" cy="0"/>
          <a:chOff x="0" y="0"/>
          <a:chExt cx="0" cy="0"/>
        </a:xfrm>
      </p:grpSpPr>
      <p:sp>
        <p:nvSpPr>
          <p:cNvPr id="199" name="Google Shape;199;p30"/>
          <p:cNvSpPr txBox="1"/>
          <p:nvPr>
            <p:ph type="title"/>
          </p:nvPr>
        </p:nvSpPr>
        <p:spPr>
          <a:xfrm>
            <a:off x="446500" y="387875"/>
            <a:ext cx="26565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Register</a:t>
            </a:r>
            <a:r>
              <a:rPr lang="en"/>
              <a:t> Pages</a:t>
            </a:r>
            <a:endParaRPr/>
          </a:p>
        </p:txBody>
      </p:sp>
      <p:grpSp>
        <p:nvGrpSpPr>
          <p:cNvPr id="200" name="Google Shape;200;p30"/>
          <p:cNvGrpSpPr/>
          <p:nvPr/>
        </p:nvGrpSpPr>
        <p:grpSpPr>
          <a:xfrm>
            <a:off x="4592239" y="2757153"/>
            <a:ext cx="3636587" cy="2155316"/>
            <a:chOff x="352567" y="2644911"/>
            <a:chExt cx="3139048" cy="2249339"/>
          </a:xfrm>
        </p:grpSpPr>
        <p:grpSp>
          <p:nvGrpSpPr>
            <p:cNvPr id="201" name="Google Shape;201;p30"/>
            <p:cNvGrpSpPr/>
            <p:nvPr/>
          </p:nvGrpSpPr>
          <p:grpSpPr>
            <a:xfrm>
              <a:off x="352567" y="2644911"/>
              <a:ext cx="3139048" cy="1915444"/>
              <a:chOff x="1177450" y="241631"/>
              <a:chExt cx="6173152" cy="3616776"/>
            </a:xfrm>
          </p:grpSpPr>
          <p:sp>
            <p:nvSpPr>
              <p:cNvPr id="202" name="Google Shape;202;p30"/>
              <p:cNvSpPr/>
              <p:nvPr/>
            </p:nvSpPr>
            <p:spPr>
              <a:xfrm>
                <a:off x="1682275" y="241631"/>
                <a:ext cx="5161606" cy="3454973"/>
              </a:xfrm>
              <a:custGeom>
                <a:rect b="b" l="l" r="r" t="t"/>
                <a:pathLst>
                  <a:path extrusionOk="0" h="3454973" w="5161606">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gradFill>
                <a:gsLst>
                  <a:gs pos="0">
                    <a:srgbClr val="0A2F9E"/>
                  </a:gs>
                  <a:gs pos="100000">
                    <a:srgbClr val="050060"/>
                  </a:gs>
                </a:gsLst>
                <a:lin ang="16200038"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3" name="Google Shape;203;p30"/>
              <p:cNvSpPr/>
              <p:nvPr/>
            </p:nvSpPr>
            <p:spPr>
              <a:xfrm>
                <a:off x="1177450" y="3763229"/>
                <a:ext cx="6173152" cy="95178"/>
              </a:xfrm>
              <a:custGeom>
                <a:rect b="b" l="l" r="r" t="t"/>
                <a:pathLst>
                  <a:path extrusionOk="0" h="95178" w="6173152">
                    <a:moveTo>
                      <a:pt x="0" y="0"/>
                    </a:moveTo>
                    <a:cubicBezTo>
                      <a:pt x="0" y="0"/>
                      <a:pt x="129540" y="95178"/>
                      <a:pt x="450533" y="95178"/>
                    </a:cubicBezTo>
                    <a:lnTo>
                      <a:pt x="5817870" y="95178"/>
                    </a:lnTo>
                    <a:cubicBezTo>
                      <a:pt x="5948363" y="95178"/>
                      <a:pt x="6173153" y="0"/>
                      <a:pt x="6173153" y="0"/>
                    </a:cubicBezTo>
                    <a:lnTo>
                      <a:pt x="0" y="0"/>
                    </a:lnTo>
                    <a:close/>
                  </a:path>
                </a:pathLst>
              </a:custGeom>
              <a:solidFill>
                <a:srgbClr val="05006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4" name="Google Shape;204;p30"/>
              <p:cNvSpPr/>
              <p:nvPr/>
            </p:nvSpPr>
            <p:spPr>
              <a:xfrm>
                <a:off x="1177450" y="3687086"/>
                <a:ext cx="6172200" cy="76142"/>
              </a:xfrm>
              <a:custGeom>
                <a:rect b="b" l="l" r="r" t="t"/>
                <a:pathLst>
                  <a:path extrusionOk="0" h="76142" w="6172200">
                    <a:moveTo>
                      <a:pt x="0" y="76143"/>
                    </a:moveTo>
                    <a:lnTo>
                      <a:pt x="6172200" y="76143"/>
                    </a:lnTo>
                    <a:lnTo>
                      <a:pt x="6172200" y="0"/>
                    </a:lnTo>
                    <a:lnTo>
                      <a:pt x="0" y="0"/>
                    </a:lnTo>
                    <a:close/>
                  </a:path>
                </a:pathLst>
              </a:custGeom>
              <a:solidFill>
                <a:srgbClr val="143FC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5" name="Google Shape;205;p30"/>
              <p:cNvSpPr/>
              <p:nvPr/>
            </p:nvSpPr>
            <p:spPr>
              <a:xfrm>
                <a:off x="3806350" y="3687086"/>
                <a:ext cx="903922" cy="47589"/>
              </a:xfrm>
              <a:custGeom>
                <a:rect b="b" l="l" r="r" t="t"/>
                <a:pathLst>
                  <a:path extrusionOk="0" h="47589" w="903922">
                    <a:moveTo>
                      <a:pt x="0" y="0"/>
                    </a:moveTo>
                    <a:cubicBezTo>
                      <a:pt x="0" y="0"/>
                      <a:pt x="26670" y="47589"/>
                      <a:pt x="53340" y="47589"/>
                    </a:cubicBezTo>
                    <a:lnTo>
                      <a:pt x="850582" y="47589"/>
                    </a:lnTo>
                    <a:cubicBezTo>
                      <a:pt x="877253" y="47589"/>
                      <a:pt x="903922" y="0"/>
                      <a:pt x="903922" y="0"/>
                    </a:cubicBezTo>
                    <a:lnTo>
                      <a:pt x="0" y="0"/>
                    </a:lnTo>
                    <a:close/>
                  </a:path>
                </a:pathLst>
              </a:custGeom>
              <a:solidFill>
                <a:srgbClr val="05006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206" name="Google Shape;206;p30"/>
            <p:cNvSpPr txBox="1"/>
            <p:nvPr/>
          </p:nvSpPr>
          <p:spPr>
            <a:xfrm>
              <a:off x="352575" y="4599350"/>
              <a:ext cx="3138900" cy="294900"/>
            </a:xfrm>
            <a:prstGeom prst="rect">
              <a:avLst/>
            </a:prstGeom>
            <a:noFill/>
            <a:ln>
              <a:noFill/>
            </a:ln>
          </p:spPr>
          <p:txBody>
            <a:bodyPr anchorCtr="0" anchor="b" bIns="0" lIns="0" spcFirstLastPara="1" rIns="0" wrap="square" tIns="0">
              <a:noAutofit/>
            </a:bodyPr>
            <a:lstStyle/>
            <a:p>
              <a:pPr indent="0" lvl="0" marL="0" rtl="0" algn="ctr">
                <a:lnSpc>
                  <a:spcPct val="115000"/>
                </a:lnSpc>
                <a:spcBef>
                  <a:spcPts val="600"/>
                </a:spcBef>
                <a:spcAft>
                  <a:spcPts val="0"/>
                </a:spcAft>
                <a:buNone/>
              </a:pPr>
              <a:r>
                <a:rPr lang="en" sz="1800">
                  <a:solidFill>
                    <a:schemeClr val="lt1"/>
                  </a:solidFill>
                  <a:latin typeface="Muli Regular"/>
                  <a:ea typeface="Muli Regular"/>
                  <a:cs typeface="Muli Regular"/>
                  <a:sym typeface="Muli Regular"/>
                </a:rPr>
                <a:t>Register with Poll Buddy</a:t>
              </a:r>
              <a:endParaRPr sz="1800">
                <a:solidFill>
                  <a:srgbClr val="434343"/>
                </a:solidFill>
                <a:latin typeface="Lexend Deca"/>
                <a:ea typeface="Lexend Deca"/>
                <a:cs typeface="Lexend Deca"/>
                <a:sym typeface="Lexend Deca"/>
              </a:endParaRPr>
            </a:p>
          </p:txBody>
        </p:sp>
      </p:grpSp>
      <p:sp>
        <p:nvSpPr>
          <p:cNvPr id="207" name="Google Shape;207;p30"/>
          <p:cNvSpPr/>
          <p:nvPr/>
        </p:nvSpPr>
        <p:spPr>
          <a:xfrm rot="5400000">
            <a:off x="6158194" y="1756484"/>
            <a:ext cx="776100" cy="695700"/>
          </a:xfrm>
          <a:prstGeom prst="bentArrow">
            <a:avLst>
              <a:gd fmla="val 25000" name="adj1"/>
              <a:gd fmla="val 25000" name="adj2"/>
              <a:gd fmla="val 25000" name="adj3"/>
              <a:gd fmla="val 43750" name="adj4"/>
            </a:avLst>
          </a:prstGeom>
          <a:solidFill>
            <a:srgbClr val="F3F3F3"/>
          </a:solidFill>
          <a:ln cap="flat" cmpd="sng" w="9525">
            <a:solidFill>
              <a:srgbClr val="58596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highlight>
                <a:srgbClr val="FFFFFF"/>
              </a:highlight>
            </a:endParaRPr>
          </a:p>
        </p:txBody>
      </p:sp>
      <p:sp>
        <p:nvSpPr>
          <p:cNvPr id="208" name="Google Shape;208;p30"/>
          <p:cNvSpPr/>
          <p:nvPr/>
        </p:nvSpPr>
        <p:spPr>
          <a:xfrm flipH="1" rot="-5400000">
            <a:off x="2178944" y="1756484"/>
            <a:ext cx="776100" cy="695700"/>
          </a:xfrm>
          <a:prstGeom prst="bentArrow">
            <a:avLst>
              <a:gd fmla="val 25000" name="adj1"/>
              <a:gd fmla="val 25000" name="adj2"/>
              <a:gd fmla="val 25000" name="adj3"/>
              <a:gd fmla="val 43750" name="adj4"/>
            </a:avLst>
          </a:prstGeom>
          <a:solidFill>
            <a:srgbClr val="F3F3F3"/>
          </a:solidFill>
          <a:ln cap="flat" cmpd="sng" w="9525">
            <a:solidFill>
              <a:srgbClr val="58596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highlight>
                <a:srgbClr val="FFFFFF"/>
              </a:highlight>
            </a:endParaRPr>
          </a:p>
        </p:txBody>
      </p:sp>
      <p:pic>
        <p:nvPicPr>
          <p:cNvPr id="209" name="Google Shape;209;p30"/>
          <p:cNvPicPr preferRelativeResize="0"/>
          <p:nvPr/>
        </p:nvPicPr>
        <p:blipFill>
          <a:blip r:embed="rId3">
            <a:alphaModFix/>
          </a:blip>
          <a:stretch>
            <a:fillRect/>
          </a:stretch>
        </p:blipFill>
        <p:spPr>
          <a:xfrm>
            <a:off x="3141838" y="430051"/>
            <a:ext cx="2860323" cy="1603602"/>
          </a:xfrm>
          <a:prstGeom prst="rect">
            <a:avLst/>
          </a:prstGeom>
          <a:noFill/>
          <a:ln>
            <a:noFill/>
          </a:ln>
        </p:spPr>
      </p:pic>
      <p:pic>
        <p:nvPicPr>
          <p:cNvPr id="210" name="Google Shape;210;p30"/>
          <p:cNvPicPr preferRelativeResize="0"/>
          <p:nvPr/>
        </p:nvPicPr>
        <p:blipFill>
          <a:blip r:embed="rId4">
            <a:alphaModFix/>
          </a:blip>
          <a:stretch>
            <a:fillRect/>
          </a:stretch>
        </p:blipFill>
        <p:spPr>
          <a:xfrm>
            <a:off x="4980350" y="2838295"/>
            <a:ext cx="2860323" cy="1593055"/>
          </a:xfrm>
          <a:prstGeom prst="rect">
            <a:avLst/>
          </a:prstGeom>
          <a:noFill/>
          <a:ln>
            <a:noFill/>
          </a:ln>
        </p:spPr>
      </p:pic>
      <p:pic>
        <p:nvPicPr>
          <p:cNvPr id="211" name="Google Shape;211;p30"/>
          <p:cNvPicPr preferRelativeResize="0"/>
          <p:nvPr/>
        </p:nvPicPr>
        <p:blipFill>
          <a:blip r:embed="rId5">
            <a:alphaModFix/>
          </a:blip>
          <a:stretch>
            <a:fillRect/>
          </a:stretch>
        </p:blipFill>
        <p:spPr>
          <a:xfrm>
            <a:off x="1136838" y="2836199"/>
            <a:ext cx="2860323" cy="1597268"/>
          </a:xfrm>
          <a:prstGeom prst="rect">
            <a:avLst/>
          </a:prstGeom>
          <a:noFill/>
          <a:ln>
            <a:noFill/>
          </a:ln>
        </p:spPr>
      </p:pic>
      <p:grpSp>
        <p:nvGrpSpPr>
          <p:cNvPr id="212" name="Google Shape;212;p30"/>
          <p:cNvGrpSpPr/>
          <p:nvPr/>
        </p:nvGrpSpPr>
        <p:grpSpPr>
          <a:xfrm>
            <a:off x="748701" y="2757153"/>
            <a:ext cx="3636587" cy="2155316"/>
            <a:chOff x="352567" y="2644911"/>
            <a:chExt cx="3139048" cy="2249339"/>
          </a:xfrm>
        </p:grpSpPr>
        <p:grpSp>
          <p:nvGrpSpPr>
            <p:cNvPr id="213" name="Google Shape;213;p30"/>
            <p:cNvGrpSpPr/>
            <p:nvPr/>
          </p:nvGrpSpPr>
          <p:grpSpPr>
            <a:xfrm>
              <a:off x="352567" y="2644911"/>
              <a:ext cx="3139048" cy="1915444"/>
              <a:chOff x="1177450" y="241631"/>
              <a:chExt cx="6173152" cy="3616776"/>
            </a:xfrm>
          </p:grpSpPr>
          <p:sp>
            <p:nvSpPr>
              <p:cNvPr id="214" name="Google Shape;214;p30"/>
              <p:cNvSpPr/>
              <p:nvPr/>
            </p:nvSpPr>
            <p:spPr>
              <a:xfrm>
                <a:off x="1682275" y="241631"/>
                <a:ext cx="5161606" cy="3454973"/>
              </a:xfrm>
              <a:custGeom>
                <a:rect b="b" l="l" r="r" t="t"/>
                <a:pathLst>
                  <a:path extrusionOk="0" h="3454973" w="5161606">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gradFill>
                <a:gsLst>
                  <a:gs pos="0">
                    <a:srgbClr val="0A2F9E"/>
                  </a:gs>
                  <a:gs pos="100000">
                    <a:srgbClr val="050060"/>
                  </a:gs>
                </a:gsLst>
                <a:lin ang="16200038"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5" name="Google Shape;215;p30"/>
              <p:cNvSpPr/>
              <p:nvPr/>
            </p:nvSpPr>
            <p:spPr>
              <a:xfrm>
                <a:off x="1177450" y="3763229"/>
                <a:ext cx="6173152" cy="95178"/>
              </a:xfrm>
              <a:custGeom>
                <a:rect b="b" l="l" r="r" t="t"/>
                <a:pathLst>
                  <a:path extrusionOk="0" h="95178" w="6173152">
                    <a:moveTo>
                      <a:pt x="0" y="0"/>
                    </a:moveTo>
                    <a:cubicBezTo>
                      <a:pt x="0" y="0"/>
                      <a:pt x="129540" y="95178"/>
                      <a:pt x="450533" y="95178"/>
                    </a:cubicBezTo>
                    <a:lnTo>
                      <a:pt x="5817870" y="95178"/>
                    </a:lnTo>
                    <a:cubicBezTo>
                      <a:pt x="5948363" y="95178"/>
                      <a:pt x="6173153" y="0"/>
                      <a:pt x="6173153" y="0"/>
                    </a:cubicBezTo>
                    <a:lnTo>
                      <a:pt x="0" y="0"/>
                    </a:lnTo>
                    <a:close/>
                  </a:path>
                </a:pathLst>
              </a:custGeom>
              <a:solidFill>
                <a:srgbClr val="05006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6" name="Google Shape;216;p30"/>
              <p:cNvSpPr/>
              <p:nvPr/>
            </p:nvSpPr>
            <p:spPr>
              <a:xfrm>
                <a:off x="1177450" y="3687086"/>
                <a:ext cx="6172200" cy="76142"/>
              </a:xfrm>
              <a:custGeom>
                <a:rect b="b" l="l" r="r" t="t"/>
                <a:pathLst>
                  <a:path extrusionOk="0" h="76142" w="6172200">
                    <a:moveTo>
                      <a:pt x="0" y="76143"/>
                    </a:moveTo>
                    <a:lnTo>
                      <a:pt x="6172200" y="76143"/>
                    </a:lnTo>
                    <a:lnTo>
                      <a:pt x="6172200" y="0"/>
                    </a:lnTo>
                    <a:lnTo>
                      <a:pt x="0" y="0"/>
                    </a:lnTo>
                    <a:close/>
                  </a:path>
                </a:pathLst>
              </a:custGeom>
              <a:solidFill>
                <a:srgbClr val="143FC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7" name="Google Shape;217;p30"/>
              <p:cNvSpPr/>
              <p:nvPr/>
            </p:nvSpPr>
            <p:spPr>
              <a:xfrm>
                <a:off x="3806350" y="3687086"/>
                <a:ext cx="903922" cy="47589"/>
              </a:xfrm>
              <a:custGeom>
                <a:rect b="b" l="l" r="r" t="t"/>
                <a:pathLst>
                  <a:path extrusionOk="0" h="47589" w="903922">
                    <a:moveTo>
                      <a:pt x="0" y="0"/>
                    </a:moveTo>
                    <a:cubicBezTo>
                      <a:pt x="0" y="0"/>
                      <a:pt x="26670" y="47589"/>
                      <a:pt x="53340" y="47589"/>
                    </a:cubicBezTo>
                    <a:lnTo>
                      <a:pt x="850582" y="47589"/>
                    </a:lnTo>
                    <a:cubicBezTo>
                      <a:pt x="877253" y="47589"/>
                      <a:pt x="903922" y="0"/>
                      <a:pt x="903922" y="0"/>
                    </a:cubicBezTo>
                    <a:lnTo>
                      <a:pt x="0" y="0"/>
                    </a:lnTo>
                    <a:close/>
                  </a:path>
                </a:pathLst>
              </a:custGeom>
              <a:solidFill>
                <a:srgbClr val="05006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218" name="Google Shape;218;p30"/>
            <p:cNvSpPr txBox="1"/>
            <p:nvPr/>
          </p:nvSpPr>
          <p:spPr>
            <a:xfrm>
              <a:off x="352575" y="4599350"/>
              <a:ext cx="3138900" cy="294900"/>
            </a:xfrm>
            <a:prstGeom prst="rect">
              <a:avLst/>
            </a:prstGeom>
            <a:noFill/>
            <a:ln>
              <a:noFill/>
            </a:ln>
          </p:spPr>
          <p:txBody>
            <a:bodyPr anchorCtr="0" anchor="b" bIns="0" lIns="0" spcFirstLastPara="1" rIns="0" wrap="square" tIns="0">
              <a:noAutofit/>
            </a:bodyPr>
            <a:lstStyle/>
            <a:p>
              <a:pPr indent="0" lvl="0" marL="0" rtl="0" algn="ctr">
                <a:lnSpc>
                  <a:spcPct val="115000"/>
                </a:lnSpc>
                <a:spcBef>
                  <a:spcPts val="600"/>
                </a:spcBef>
                <a:spcAft>
                  <a:spcPts val="0"/>
                </a:spcAft>
                <a:buNone/>
              </a:pPr>
              <a:r>
                <a:rPr lang="en" sz="1800">
                  <a:solidFill>
                    <a:schemeClr val="lt1"/>
                  </a:solidFill>
                  <a:latin typeface="Muli Regular"/>
                  <a:ea typeface="Muli Regular"/>
                  <a:cs typeface="Muli Regular"/>
                  <a:sym typeface="Muli Regular"/>
                </a:rPr>
                <a:t>Register with School</a:t>
              </a:r>
              <a:endParaRPr sz="1800">
                <a:solidFill>
                  <a:srgbClr val="434343"/>
                </a:solidFill>
                <a:latin typeface="Lexend Deca"/>
                <a:ea typeface="Lexend Deca"/>
                <a:cs typeface="Lexend Deca"/>
                <a:sym typeface="Lexend Deca"/>
              </a:endParaRPr>
            </a:p>
          </p:txBody>
        </p:sp>
      </p:grpSp>
      <p:grpSp>
        <p:nvGrpSpPr>
          <p:cNvPr id="219" name="Google Shape;219;p30"/>
          <p:cNvGrpSpPr/>
          <p:nvPr/>
        </p:nvGrpSpPr>
        <p:grpSpPr>
          <a:xfrm>
            <a:off x="2753701" y="346553"/>
            <a:ext cx="3636587" cy="2155316"/>
            <a:chOff x="352567" y="2644911"/>
            <a:chExt cx="3139048" cy="2249339"/>
          </a:xfrm>
        </p:grpSpPr>
        <p:grpSp>
          <p:nvGrpSpPr>
            <p:cNvPr id="220" name="Google Shape;220;p30"/>
            <p:cNvGrpSpPr/>
            <p:nvPr/>
          </p:nvGrpSpPr>
          <p:grpSpPr>
            <a:xfrm>
              <a:off x="352567" y="2644911"/>
              <a:ext cx="3139048" cy="1915444"/>
              <a:chOff x="1177450" y="241631"/>
              <a:chExt cx="6173152" cy="3616776"/>
            </a:xfrm>
          </p:grpSpPr>
          <p:sp>
            <p:nvSpPr>
              <p:cNvPr id="221" name="Google Shape;221;p30"/>
              <p:cNvSpPr/>
              <p:nvPr/>
            </p:nvSpPr>
            <p:spPr>
              <a:xfrm>
                <a:off x="1682275" y="241631"/>
                <a:ext cx="5161606" cy="3454973"/>
              </a:xfrm>
              <a:custGeom>
                <a:rect b="b" l="l" r="r" t="t"/>
                <a:pathLst>
                  <a:path extrusionOk="0" h="3454973" w="5161606">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gradFill>
                <a:gsLst>
                  <a:gs pos="0">
                    <a:srgbClr val="0A2F9E"/>
                  </a:gs>
                  <a:gs pos="100000">
                    <a:srgbClr val="050060"/>
                  </a:gs>
                </a:gsLst>
                <a:lin ang="16200038"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2" name="Google Shape;222;p30"/>
              <p:cNvSpPr/>
              <p:nvPr/>
            </p:nvSpPr>
            <p:spPr>
              <a:xfrm>
                <a:off x="1177450" y="3763229"/>
                <a:ext cx="6173152" cy="95178"/>
              </a:xfrm>
              <a:custGeom>
                <a:rect b="b" l="l" r="r" t="t"/>
                <a:pathLst>
                  <a:path extrusionOk="0" h="95178" w="6173152">
                    <a:moveTo>
                      <a:pt x="0" y="0"/>
                    </a:moveTo>
                    <a:cubicBezTo>
                      <a:pt x="0" y="0"/>
                      <a:pt x="129540" y="95178"/>
                      <a:pt x="450533" y="95178"/>
                    </a:cubicBezTo>
                    <a:lnTo>
                      <a:pt x="5817870" y="95178"/>
                    </a:lnTo>
                    <a:cubicBezTo>
                      <a:pt x="5948363" y="95178"/>
                      <a:pt x="6173153" y="0"/>
                      <a:pt x="6173153" y="0"/>
                    </a:cubicBezTo>
                    <a:lnTo>
                      <a:pt x="0" y="0"/>
                    </a:lnTo>
                    <a:close/>
                  </a:path>
                </a:pathLst>
              </a:custGeom>
              <a:solidFill>
                <a:srgbClr val="05006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3" name="Google Shape;223;p30"/>
              <p:cNvSpPr/>
              <p:nvPr/>
            </p:nvSpPr>
            <p:spPr>
              <a:xfrm>
                <a:off x="1177450" y="3687086"/>
                <a:ext cx="6172200" cy="76142"/>
              </a:xfrm>
              <a:custGeom>
                <a:rect b="b" l="l" r="r" t="t"/>
                <a:pathLst>
                  <a:path extrusionOk="0" h="76142" w="6172200">
                    <a:moveTo>
                      <a:pt x="0" y="76143"/>
                    </a:moveTo>
                    <a:lnTo>
                      <a:pt x="6172200" y="76143"/>
                    </a:lnTo>
                    <a:lnTo>
                      <a:pt x="6172200" y="0"/>
                    </a:lnTo>
                    <a:lnTo>
                      <a:pt x="0" y="0"/>
                    </a:lnTo>
                    <a:close/>
                  </a:path>
                </a:pathLst>
              </a:custGeom>
              <a:solidFill>
                <a:srgbClr val="143FC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4" name="Google Shape;224;p30"/>
              <p:cNvSpPr/>
              <p:nvPr/>
            </p:nvSpPr>
            <p:spPr>
              <a:xfrm>
                <a:off x="3806350" y="3687086"/>
                <a:ext cx="903922" cy="47589"/>
              </a:xfrm>
              <a:custGeom>
                <a:rect b="b" l="l" r="r" t="t"/>
                <a:pathLst>
                  <a:path extrusionOk="0" h="47589" w="903922">
                    <a:moveTo>
                      <a:pt x="0" y="0"/>
                    </a:moveTo>
                    <a:cubicBezTo>
                      <a:pt x="0" y="0"/>
                      <a:pt x="26670" y="47589"/>
                      <a:pt x="53340" y="47589"/>
                    </a:cubicBezTo>
                    <a:lnTo>
                      <a:pt x="850582" y="47589"/>
                    </a:lnTo>
                    <a:cubicBezTo>
                      <a:pt x="877253" y="47589"/>
                      <a:pt x="903922" y="0"/>
                      <a:pt x="903922" y="0"/>
                    </a:cubicBezTo>
                    <a:lnTo>
                      <a:pt x="0" y="0"/>
                    </a:lnTo>
                    <a:close/>
                  </a:path>
                </a:pathLst>
              </a:custGeom>
              <a:solidFill>
                <a:srgbClr val="05006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225" name="Google Shape;225;p30"/>
            <p:cNvSpPr txBox="1"/>
            <p:nvPr/>
          </p:nvSpPr>
          <p:spPr>
            <a:xfrm>
              <a:off x="352575" y="4599350"/>
              <a:ext cx="3138900" cy="294900"/>
            </a:xfrm>
            <a:prstGeom prst="rect">
              <a:avLst/>
            </a:prstGeom>
            <a:noFill/>
            <a:ln>
              <a:noFill/>
            </a:ln>
          </p:spPr>
          <p:txBody>
            <a:bodyPr anchorCtr="0" anchor="b" bIns="0" lIns="0" spcFirstLastPara="1" rIns="0" wrap="square" tIns="0">
              <a:noAutofit/>
            </a:bodyPr>
            <a:lstStyle/>
            <a:p>
              <a:pPr indent="0" lvl="0" marL="0" rtl="0" algn="ctr">
                <a:lnSpc>
                  <a:spcPct val="115000"/>
                </a:lnSpc>
                <a:spcBef>
                  <a:spcPts val="600"/>
                </a:spcBef>
                <a:spcAft>
                  <a:spcPts val="0"/>
                </a:spcAft>
                <a:buNone/>
              </a:pPr>
              <a:r>
                <a:rPr lang="en" sz="1800">
                  <a:solidFill>
                    <a:schemeClr val="lt1"/>
                  </a:solidFill>
                  <a:latin typeface="Muli Regular"/>
                  <a:ea typeface="Muli Regular"/>
                  <a:cs typeface="Muli Regular"/>
                  <a:sym typeface="Muli Regular"/>
                </a:rPr>
                <a:t>Register Homepage</a:t>
              </a:r>
              <a:endParaRPr sz="1800">
                <a:solidFill>
                  <a:schemeClr val="lt1"/>
                </a:solidFill>
                <a:latin typeface="Muli Regular"/>
                <a:ea typeface="Muli Regular"/>
                <a:cs typeface="Muli Regular"/>
                <a:sym typeface="Muli Regular"/>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9" name="Shape 229"/>
        <p:cNvGrpSpPr/>
        <p:nvPr/>
      </p:nvGrpSpPr>
      <p:grpSpPr>
        <a:xfrm>
          <a:off x="0" y="0"/>
          <a:ext cx="0" cy="0"/>
          <a:chOff x="0" y="0"/>
          <a:chExt cx="0" cy="0"/>
        </a:xfrm>
      </p:grpSpPr>
      <p:sp>
        <p:nvSpPr>
          <p:cNvPr id="230" name="Google Shape;230;p31"/>
          <p:cNvSpPr txBox="1"/>
          <p:nvPr>
            <p:ph type="title"/>
          </p:nvPr>
        </p:nvSpPr>
        <p:spPr>
          <a:xfrm>
            <a:off x="682600" y="286350"/>
            <a:ext cx="42060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Header</a:t>
            </a:r>
            <a:endParaRPr/>
          </a:p>
        </p:txBody>
      </p:sp>
      <p:pic>
        <p:nvPicPr>
          <p:cNvPr id="231" name="Google Shape;231;p31"/>
          <p:cNvPicPr preferRelativeResize="0"/>
          <p:nvPr/>
        </p:nvPicPr>
        <p:blipFill>
          <a:blip r:embed="rId3">
            <a:alphaModFix/>
          </a:blip>
          <a:stretch>
            <a:fillRect/>
          </a:stretch>
        </p:blipFill>
        <p:spPr>
          <a:xfrm>
            <a:off x="152400" y="1556463"/>
            <a:ext cx="8839202" cy="778439"/>
          </a:xfrm>
          <a:prstGeom prst="rect">
            <a:avLst/>
          </a:prstGeom>
          <a:noFill/>
          <a:ln>
            <a:noFill/>
          </a:ln>
        </p:spPr>
      </p:pic>
      <p:pic>
        <p:nvPicPr>
          <p:cNvPr id="232" name="Google Shape;232;p31"/>
          <p:cNvPicPr preferRelativeResize="0"/>
          <p:nvPr/>
        </p:nvPicPr>
        <p:blipFill>
          <a:blip r:embed="rId4">
            <a:alphaModFix/>
          </a:blip>
          <a:stretch>
            <a:fillRect/>
          </a:stretch>
        </p:blipFill>
        <p:spPr>
          <a:xfrm>
            <a:off x="152400" y="2487302"/>
            <a:ext cx="8839202" cy="760015"/>
          </a:xfrm>
          <a:prstGeom prst="rect">
            <a:avLst/>
          </a:prstGeom>
          <a:noFill/>
          <a:ln>
            <a:noFill/>
          </a:ln>
        </p:spPr>
      </p:pic>
      <p:pic>
        <p:nvPicPr>
          <p:cNvPr id="233" name="Google Shape;233;p31"/>
          <p:cNvPicPr preferRelativeResize="0"/>
          <p:nvPr/>
        </p:nvPicPr>
        <p:blipFill>
          <a:blip r:embed="rId5">
            <a:alphaModFix/>
          </a:blip>
          <a:stretch>
            <a:fillRect/>
          </a:stretch>
        </p:blipFill>
        <p:spPr>
          <a:xfrm>
            <a:off x="152400" y="3399717"/>
            <a:ext cx="8839202" cy="76001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7" name="Shape 237"/>
        <p:cNvGrpSpPr/>
        <p:nvPr/>
      </p:nvGrpSpPr>
      <p:grpSpPr>
        <a:xfrm>
          <a:off x="0" y="0"/>
          <a:ext cx="0" cy="0"/>
          <a:chOff x="0" y="0"/>
          <a:chExt cx="0" cy="0"/>
        </a:xfrm>
      </p:grpSpPr>
      <p:sp>
        <p:nvSpPr>
          <p:cNvPr id="238" name="Google Shape;238;p32"/>
          <p:cNvSpPr txBox="1"/>
          <p:nvPr>
            <p:ph type="title"/>
          </p:nvPr>
        </p:nvSpPr>
        <p:spPr>
          <a:xfrm>
            <a:off x="580550" y="205975"/>
            <a:ext cx="60144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Ongoing </a:t>
            </a:r>
            <a:r>
              <a:rPr lang="en">
                <a:solidFill>
                  <a:schemeClr val="lt1"/>
                </a:solidFill>
              </a:rPr>
              <a:t>Frontend </a:t>
            </a:r>
            <a:r>
              <a:rPr lang="en">
                <a:solidFill>
                  <a:schemeClr val="lt1"/>
                </a:solidFill>
              </a:rPr>
              <a:t>Milestones</a:t>
            </a:r>
            <a:endParaRPr>
              <a:solidFill>
                <a:schemeClr val="lt1"/>
              </a:solidFill>
            </a:endParaRPr>
          </a:p>
        </p:txBody>
      </p:sp>
      <p:sp>
        <p:nvSpPr>
          <p:cNvPr id="239" name="Google Shape;239;p32"/>
          <p:cNvSpPr txBox="1"/>
          <p:nvPr>
            <p:ph idx="1" type="body"/>
          </p:nvPr>
        </p:nvSpPr>
        <p:spPr>
          <a:xfrm>
            <a:off x="580550" y="1352550"/>
            <a:ext cx="6533700" cy="3413400"/>
          </a:xfrm>
          <a:prstGeom prst="rect">
            <a:avLst/>
          </a:prstGeom>
        </p:spPr>
        <p:txBody>
          <a:bodyPr anchorCtr="0" anchor="t" bIns="0" lIns="0" spcFirstLastPara="1" rIns="0" wrap="square" tIns="0">
            <a:noAutofit/>
          </a:bodyPr>
          <a:lstStyle/>
          <a:p>
            <a:pPr indent="-342900" lvl="0" marL="457200" rtl="0" algn="l">
              <a:spcBef>
                <a:spcPts val="0"/>
              </a:spcBef>
              <a:spcAft>
                <a:spcPts val="0"/>
              </a:spcAft>
              <a:buClr>
                <a:schemeClr val="lt1"/>
              </a:buClr>
              <a:buSzPts val="1800"/>
              <a:buFont typeface="Caveat"/>
              <a:buChar char="⬡"/>
            </a:pPr>
            <a:r>
              <a:rPr lang="en" sz="1800">
                <a:latin typeface="Muli"/>
                <a:ea typeface="Muli"/>
                <a:cs typeface="Muli"/>
                <a:sym typeface="Muli"/>
              </a:rPr>
              <a:t>Month</a:t>
            </a:r>
            <a:r>
              <a:rPr lang="en" sz="1800">
                <a:solidFill>
                  <a:schemeClr val="lt1"/>
                </a:solidFill>
                <a:latin typeface="Muli"/>
                <a:ea typeface="Muli"/>
                <a:cs typeface="Muli"/>
                <a:sym typeface="Muli"/>
              </a:rPr>
              <a:t> of April</a:t>
            </a:r>
            <a:endParaRPr sz="1800">
              <a:solidFill>
                <a:schemeClr val="lt1"/>
              </a:solidFill>
              <a:latin typeface="Muli"/>
              <a:ea typeface="Muli"/>
              <a:cs typeface="Muli"/>
              <a:sym typeface="Muli"/>
            </a:endParaRPr>
          </a:p>
          <a:p>
            <a:pPr indent="-342900" lvl="1" marL="914400" rtl="0" algn="l">
              <a:spcBef>
                <a:spcPts val="0"/>
              </a:spcBef>
              <a:spcAft>
                <a:spcPts val="0"/>
              </a:spcAft>
              <a:buClr>
                <a:schemeClr val="lt1"/>
              </a:buClr>
              <a:buSzPts val="1800"/>
              <a:buFont typeface="Caveat"/>
              <a:buChar char="∙"/>
            </a:pPr>
            <a:r>
              <a:rPr lang="en" sz="1800">
                <a:latin typeface="Muli"/>
                <a:ea typeface="Muli"/>
                <a:cs typeface="Muli"/>
                <a:sym typeface="Muli"/>
              </a:rPr>
              <a:t>Goal: </a:t>
            </a:r>
            <a:r>
              <a:rPr lang="en" sz="1800">
                <a:solidFill>
                  <a:schemeClr val="lt1"/>
                </a:solidFill>
                <a:latin typeface="Muli"/>
                <a:ea typeface="Muli"/>
                <a:cs typeface="Muli"/>
                <a:sym typeface="Muli"/>
              </a:rPr>
              <a:t>Mostly complete UI</a:t>
            </a:r>
            <a:endParaRPr sz="1800">
              <a:solidFill>
                <a:schemeClr val="lt1"/>
              </a:solidFill>
              <a:latin typeface="Muli"/>
              <a:ea typeface="Muli"/>
              <a:cs typeface="Muli"/>
              <a:sym typeface="Muli"/>
            </a:endParaRPr>
          </a:p>
          <a:p>
            <a:pPr indent="-342900" lvl="1" marL="914400" rtl="0" algn="l">
              <a:spcBef>
                <a:spcPts val="0"/>
              </a:spcBef>
              <a:spcAft>
                <a:spcPts val="0"/>
              </a:spcAft>
              <a:buSzPts val="1800"/>
              <a:buFont typeface="Muli"/>
              <a:buChar char="∙"/>
            </a:pPr>
            <a:r>
              <a:rPr lang="en" sz="1800">
                <a:latin typeface="Muli"/>
                <a:ea typeface="Muli"/>
                <a:cs typeface="Muli"/>
                <a:sym typeface="Muli"/>
              </a:rPr>
              <a:t>Goal: Frontend/Backend interaction</a:t>
            </a:r>
            <a:endParaRPr sz="1800">
              <a:latin typeface="Muli"/>
              <a:ea typeface="Muli"/>
              <a:cs typeface="Muli"/>
              <a:sym typeface="Muli"/>
            </a:endParaRPr>
          </a:p>
          <a:p>
            <a:pPr indent="-342900" lvl="0" marL="457200" rtl="0" algn="l">
              <a:spcBef>
                <a:spcPts val="0"/>
              </a:spcBef>
              <a:spcAft>
                <a:spcPts val="0"/>
              </a:spcAft>
              <a:buClr>
                <a:schemeClr val="lt1"/>
              </a:buClr>
              <a:buSzPts val="1800"/>
              <a:buFont typeface="Caveat"/>
              <a:buChar char="⬡"/>
            </a:pPr>
            <a:r>
              <a:rPr lang="en" sz="1800">
                <a:latin typeface="Muli"/>
                <a:ea typeface="Muli"/>
                <a:cs typeface="Muli"/>
                <a:sym typeface="Muli"/>
              </a:rPr>
              <a:t>Month</a:t>
            </a:r>
            <a:r>
              <a:rPr lang="en" sz="1800">
                <a:solidFill>
                  <a:schemeClr val="lt1"/>
                </a:solidFill>
                <a:latin typeface="Muli"/>
                <a:ea typeface="Muli"/>
                <a:cs typeface="Muli"/>
                <a:sym typeface="Muli"/>
              </a:rPr>
              <a:t> of May</a:t>
            </a:r>
            <a:endParaRPr sz="1800">
              <a:solidFill>
                <a:schemeClr val="lt1"/>
              </a:solidFill>
              <a:latin typeface="Muli"/>
              <a:ea typeface="Muli"/>
              <a:cs typeface="Muli"/>
              <a:sym typeface="Muli"/>
            </a:endParaRPr>
          </a:p>
          <a:p>
            <a:pPr indent="-342900" lvl="1" marL="914400" rtl="0" algn="l">
              <a:spcBef>
                <a:spcPts val="0"/>
              </a:spcBef>
              <a:spcAft>
                <a:spcPts val="0"/>
              </a:spcAft>
              <a:buClr>
                <a:schemeClr val="lt1"/>
              </a:buClr>
              <a:buSzPts val="1800"/>
              <a:buFont typeface="Caveat"/>
              <a:buChar char="∙"/>
            </a:pPr>
            <a:r>
              <a:rPr lang="en" sz="1800">
                <a:latin typeface="Muli"/>
                <a:ea typeface="Muli"/>
                <a:cs typeface="Muli"/>
                <a:sym typeface="Muli"/>
              </a:rPr>
              <a:t>Goal: </a:t>
            </a:r>
            <a:r>
              <a:rPr lang="en" sz="1800">
                <a:solidFill>
                  <a:schemeClr val="lt1"/>
                </a:solidFill>
                <a:latin typeface="Muli"/>
                <a:ea typeface="Muli"/>
                <a:cs typeface="Muli"/>
                <a:sym typeface="Muli"/>
              </a:rPr>
              <a:t>Minimum viable product, beta version </a:t>
            </a:r>
            <a:br>
              <a:rPr lang="en" sz="1800">
                <a:solidFill>
                  <a:schemeClr val="lt1"/>
                </a:solidFill>
                <a:latin typeface="Muli"/>
                <a:ea typeface="Muli"/>
                <a:cs typeface="Muli"/>
                <a:sym typeface="Muli"/>
              </a:rPr>
            </a:br>
            <a:r>
              <a:rPr lang="en" sz="1800">
                <a:solidFill>
                  <a:schemeClr val="lt1"/>
                </a:solidFill>
                <a:latin typeface="Muli"/>
                <a:ea typeface="Muli"/>
                <a:cs typeface="Muli"/>
                <a:sym typeface="Muli"/>
              </a:rPr>
              <a:t>should be able to roll out Arch 2020</a:t>
            </a:r>
            <a:endParaRPr sz="1800">
              <a:solidFill>
                <a:schemeClr val="lt1"/>
              </a:solidFill>
              <a:latin typeface="Muli"/>
              <a:ea typeface="Muli"/>
              <a:cs typeface="Muli"/>
              <a:sym typeface="Muli"/>
            </a:endParaRPr>
          </a:p>
          <a:p>
            <a:pPr indent="-342900" lvl="0" marL="457200" rtl="0" algn="l">
              <a:spcBef>
                <a:spcPts val="0"/>
              </a:spcBef>
              <a:spcAft>
                <a:spcPts val="0"/>
              </a:spcAft>
              <a:buSzPts val="1800"/>
              <a:buFont typeface="Muli"/>
              <a:buChar char="⬡"/>
            </a:pPr>
            <a:r>
              <a:rPr lang="en" sz="1800">
                <a:latin typeface="Muli"/>
                <a:ea typeface="Muli"/>
                <a:cs typeface="Muli"/>
                <a:sym typeface="Muli"/>
              </a:rPr>
              <a:t>Future:</a:t>
            </a:r>
            <a:endParaRPr sz="1800">
              <a:latin typeface="Muli"/>
              <a:ea typeface="Muli"/>
              <a:cs typeface="Muli"/>
              <a:sym typeface="Muli"/>
            </a:endParaRPr>
          </a:p>
          <a:p>
            <a:pPr indent="-342900" lvl="1" marL="914400" rtl="0" algn="l">
              <a:spcBef>
                <a:spcPts val="0"/>
              </a:spcBef>
              <a:spcAft>
                <a:spcPts val="0"/>
              </a:spcAft>
              <a:buSzPts val="1800"/>
              <a:buFont typeface="Muli"/>
              <a:buChar char="∙"/>
            </a:pPr>
            <a:r>
              <a:rPr lang="en" sz="1800">
                <a:latin typeface="Muli"/>
                <a:ea typeface="Muli"/>
                <a:cs typeface="Muli"/>
                <a:sym typeface="Muli"/>
              </a:rPr>
              <a:t>Coherency</a:t>
            </a:r>
            <a:r>
              <a:rPr lang="en" sz="1800">
                <a:latin typeface="Muli"/>
                <a:ea typeface="Muli"/>
                <a:cs typeface="Muli"/>
                <a:sym typeface="Muli"/>
              </a:rPr>
              <a:t> fixes, </a:t>
            </a:r>
            <a:r>
              <a:rPr lang="en" sz="1800">
                <a:latin typeface="Muli"/>
                <a:ea typeface="Muli"/>
                <a:cs typeface="Muli"/>
                <a:sym typeface="Muli"/>
              </a:rPr>
              <a:t>accessibility</a:t>
            </a:r>
            <a:r>
              <a:rPr lang="en" sz="1800">
                <a:latin typeface="Muli"/>
                <a:ea typeface="Muli"/>
                <a:cs typeface="Muli"/>
                <a:sym typeface="Muli"/>
              </a:rPr>
              <a:t> tweaks</a:t>
            </a:r>
            <a:endParaRPr sz="1800">
              <a:latin typeface="Muli"/>
              <a:ea typeface="Muli"/>
              <a:cs typeface="Muli"/>
              <a:sym typeface="Muli"/>
            </a:endParaRPr>
          </a:p>
          <a:p>
            <a:pPr indent="-342900" lvl="1" marL="914400" rtl="0" algn="l">
              <a:spcBef>
                <a:spcPts val="0"/>
              </a:spcBef>
              <a:spcAft>
                <a:spcPts val="0"/>
              </a:spcAft>
              <a:buSzPts val="1800"/>
              <a:buFont typeface="Muli"/>
              <a:buChar char="∙"/>
            </a:pPr>
            <a:r>
              <a:rPr lang="en" sz="1800">
                <a:latin typeface="Muli"/>
                <a:ea typeface="Muli"/>
                <a:cs typeface="Muli"/>
                <a:sym typeface="Muli"/>
              </a:rPr>
              <a:t>More backend integration and dynamic functionality</a:t>
            </a:r>
            <a:endParaRPr sz="1800">
              <a:latin typeface="Muli"/>
              <a:ea typeface="Muli"/>
              <a:cs typeface="Muli"/>
              <a:sym typeface="Muli"/>
            </a:endParaRPr>
          </a:p>
        </p:txBody>
      </p:sp>
      <p:pic>
        <p:nvPicPr>
          <p:cNvPr id="240" name="Google Shape;240;p32"/>
          <p:cNvPicPr preferRelativeResize="0"/>
          <p:nvPr/>
        </p:nvPicPr>
        <p:blipFill>
          <a:blip r:embed="rId3">
            <a:alphaModFix/>
          </a:blip>
          <a:stretch>
            <a:fillRect/>
          </a:stretch>
        </p:blipFill>
        <p:spPr>
          <a:xfrm>
            <a:off x="5585805" y="1207875"/>
            <a:ext cx="3284801" cy="1143324"/>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4" name="Shape 244"/>
        <p:cNvGrpSpPr/>
        <p:nvPr/>
      </p:nvGrpSpPr>
      <p:grpSpPr>
        <a:xfrm>
          <a:off x="0" y="0"/>
          <a:ext cx="0" cy="0"/>
          <a:chOff x="0" y="0"/>
          <a:chExt cx="0" cy="0"/>
        </a:xfrm>
      </p:grpSpPr>
      <p:sp>
        <p:nvSpPr>
          <p:cNvPr id="245" name="Google Shape;245;p33"/>
          <p:cNvSpPr txBox="1"/>
          <p:nvPr>
            <p:ph idx="4294967295" type="ctrTitle"/>
          </p:nvPr>
        </p:nvSpPr>
        <p:spPr>
          <a:xfrm>
            <a:off x="1494300" y="2163450"/>
            <a:ext cx="6155400" cy="8166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sz="6000"/>
              <a:t>Back</a:t>
            </a:r>
            <a:r>
              <a:rPr lang="en" sz="6000"/>
              <a:t> End</a:t>
            </a:r>
            <a:endParaRPr sz="60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 name="Shape 81"/>
        <p:cNvGrpSpPr/>
        <p:nvPr/>
      </p:nvGrpSpPr>
      <p:grpSpPr>
        <a:xfrm>
          <a:off x="0" y="0"/>
          <a:ext cx="0" cy="0"/>
          <a:chOff x="0" y="0"/>
          <a:chExt cx="0" cy="0"/>
        </a:xfrm>
      </p:grpSpPr>
      <p:sp>
        <p:nvSpPr>
          <p:cNvPr id="82" name="Google Shape;82;p16"/>
          <p:cNvSpPr txBox="1"/>
          <p:nvPr>
            <p:ph type="title"/>
          </p:nvPr>
        </p:nvSpPr>
        <p:spPr>
          <a:xfrm>
            <a:off x="580550" y="205975"/>
            <a:ext cx="60144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solidFill>
                  <a:schemeClr val="lt1"/>
                </a:solidFill>
              </a:rPr>
              <a:t>What is Poll Buddy?</a:t>
            </a:r>
            <a:endParaRPr>
              <a:solidFill>
                <a:schemeClr val="lt1"/>
              </a:solidFill>
            </a:endParaRPr>
          </a:p>
        </p:txBody>
      </p:sp>
      <p:sp>
        <p:nvSpPr>
          <p:cNvPr id="83" name="Google Shape;83;p16"/>
          <p:cNvSpPr txBox="1"/>
          <p:nvPr>
            <p:ph idx="1" type="body"/>
          </p:nvPr>
        </p:nvSpPr>
        <p:spPr>
          <a:xfrm>
            <a:off x="580550" y="1352550"/>
            <a:ext cx="6014400" cy="3161700"/>
          </a:xfrm>
          <a:prstGeom prst="rect">
            <a:avLst/>
          </a:prstGeom>
        </p:spPr>
        <p:txBody>
          <a:bodyPr anchorCtr="0" anchor="t" bIns="0" lIns="0" spcFirstLastPara="1" rIns="0" wrap="square" tIns="0">
            <a:noAutofit/>
          </a:bodyPr>
          <a:lstStyle/>
          <a:p>
            <a:pPr indent="-355600" lvl="0" marL="457200" rtl="0" algn="l">
              <a:lnSpc>
                <a:spcPct val="150000"/>
              </a:lnSpc>
              <a:spcBef>
                <a:spcPts val="600"/>
              </a:spcBef>
              <a:spcAft>
                <a:spcPts val="0"/>
              </a:spcAft>
              <a:buClr>
                <a:schemeClr val="lt1"/>
              </a:buClr>
              <a:buSzPts val="2000"/>
              <a:buFont typeface="Muli"/>
              <a:buChar char="⬡"/>
            </a:pPr>
            <a:r>
              <a:rPr lang="en" sz="2000">
                <a:solidFill>
                  <a:schemeClr val="lt1"/>
                </a:solidFill>
                <a:latin typeface="Muli"/>
                <a:ea typeface="Muli"/>
                <a:cs typeface="Muli"/>
                <a:sym typeface="Muli"/>
              </a:rPr>
              <a:t>Website alternative to iClickers</a:t>
            </a:r>
            <a:endParaRPr sz="2000">
              <a:solidFill>
                <a:schemeClr val="lt1"/>
              </a:solidFill>
              <a:latin typeface="Muli"/>
              <a:ea typeface="Muli"/>
              <a:cs typeface="Muli"/>
              <a:sym typeface="Muli"/>
            </a:endParaRPr>
          </a:p>
          <a:p>
            <a:pPr indent="-355600" lvl="0" marL="457200" rtl="0" algn="l">
              <a:lnSpc>
                <a:spcPct val="150000"/>
              </a:lnSpc>
              <a:spcBef>
                <a:spcPts val="0"/>
              </a:spcBef>
              <a:spcAft>
                <a:spcPts val="0"/>
              </a:spcAft>
              <a:buClr>
                <a:schemeClr val="lt1"/>
              </a:buClr>
              <a:buSzPts val="2000"/>
              <a:buFont typeface="Muli"/>
              <a:buChar char="⬡"/>
            </a:pPr>
            <a:r>
              <a:rPr lang="en" sz="2000">
                <a:solidFill>
                  <a:schemeClr val="lt1"/>
                </a:solidFill>
                <a:latin typeface="Muli"/>
                <a:ea typeface="Muli"/>
                <a:cs typeface="Muli"/>
                <a:sym typeface="Muli"/>
              </a:rPr>
              <a:t>“Virtual Classroom” </a:t>
            </a:r>
            <a:endParaRPr sz="2000">
              <a:solidFill>
                <a:schemeClr val="lt1"/>
              </a:solidFill>
              <a:latin typeface="Muli"/>
              <a:ea typeface="Muli"/>
              <a:cs typeface="Muli"/>
              <a:sym typeface="Muli"/>
            </a:endParaRPr>
          </a:p>
          <a:p>
            <a:pPr indent="-355600" lvl="0" marL="457200" rtl="0" algn="l">
              <a:lnSpc>
                <a:spcPct val="150000"/>
              </a:lnSpc>
              <a:spcBef>
                <a:spcPts val="0"/>
              </a:spcBef>
              <a:spcAft>
                <a:spcPts val="0"/>
              </a:spcAft>
              <a:buClr>
                <a:schemeClr val="lt1"/>
              </a:buClr>
              <a:buSzPts val="2000"/>
              <a:buFont typeface="Muli"/>
              <a:buChar char="⬡"/>
            </a:pPr>
            <a:r>
              <a:rPr lang="en" sz="2000">
                <a:solidFill>
                  <a:schemeClr val="lt1"/>
                </a:solidFill>
                <a:latin typeface="Muli"/>
                <a:ea typeface="Muli"/>
                <a:cs typeface="Muli"/>
                <a:sym typeface="Muli"/>
              </a:rPr>
              <a:t>Affordable, easy-to-use, and interactive</a:t>
            </a:r>
            <a:endParaRPr sz="2000">
              <a:solidFill>
                <a:schemeClr val="lt1"/>
              </a:solidFill>
              <a:latin typeface="Muli"/>
              <a:ea typeface="Muli"/>
              <a:cs typeface="Muli"/>
              <a:sym typeface="Muli"/>
            </a:endParaRPr>
          </a:p>
          <a:p>
            <a:pPr indent="-355600" lvl="0" marL="457200" rtl="0" algn="l">
              <a:lnSpc>
                <a:spcPct val="150000"/>
              </a:lnSpc>
              <a:spcBef>
                <a:spcPts val="0"/>
              </a:spcBef>
              <a:spcAft>
                <a:spcPts val="0"/>
              </a:spcAft>
              <a:buClr>
                <a:schemeClr val="lt1"/>
              </a:buClr>
              <a:buSzPts val="2000"/>
              <a:buFont typeface="Muli"/>
              <a:buChar char="⬡"/>
            </a:pPr>
            <a:r>
              <a:rPr lang="en" sz="2000">
                <a:solidFill>
                  <a:schemeClr val="lt1"/>
                </a:solidFill>
                <a:latin typeface="Muli"/>
                <a:ea typeface="Muli"/>
                <a:cs typeface="Muli"/>
                <a:sym typeface="Muli"/>
              </a:rPr>
              <a:t>Customizable teacher and student views</a:t>
            </a:r>
            <a:endParaRPr sz="2000">
              <a:solidFill>
                <a:schemeClr val="lt1"/>
              </a:solidFill>
              <a:latin typeface="Muli"/>
              <a:ea typeface="Muli"/>
              <a:cs typeface="Muli"/>
              <a:sym typeface="Muli"/>
            </a:endParaRPr>
          </a:p>
          <a:p>
            <a:pPr indent="-355600" lvl="0" marL="457200" rtl="0" algn="l">
              <a:lnSpc>
                <a:spcPct val="150000"/>
              </a:lnSpc>
              <a:spcBef>
                <a:spcPts val="0"/>
              </a:spcBef>
              <a:spcAft>
                <a:spcPts val="0"/>
              </a:spcAft>
              <a:buClr>
                <a:schemeClr val="lt1"/>
              </a:buClr>
              <a:buSzPts val="2000"/>
              <a:buFont typeface="Muli"/>
              <a:buChar char="⬡"/>
            </a:pPr>
            <a:r>
              <a:rPr lang="en" sz="2000">
                <a:solidFill>
                  <a:schemeClr val="lt1"/>
                </a:solidFill>
                <a:latin typeface="Muli"/>
                <a:ea typeface="Muli"/>
                <a:cs typeface="Muli"/>
                <a:sym typeface="Muli"/>
              </a:rPr>
              <a:t>Integratable with Submitty and other RPI platforms</a:t>
            </a:r>
            <a:endParaRPr sz="2000">
              <a:solidFill>
                <a:schemeClr val="lt1"/>
              </a:solidFill>
              <a:latin typeface="Muli"/>
              <a:ea typeface="Muli"/>
              <a:cs typeface="Muli"/>
              <a:sym typeface="Muli"/>
            </a:endParaRPr>
          </a:p>
        </p:txBody>
      </p:sp>
      <p:pic>
        <p:nvPicPr>
          <p:cNvPr id="84" name="Google Shape;84;p16"/>
          <p:cNvPicPr preferRelativeResize="0"/>
          <p:nvPr/>
        </p:nvPicPr>
        <p:blipFill>
          <a:blip r:embed="rId3">
            <a:alphaModFix/>
          </a:blip>
          <a:stretch>
            <a:fillRect/>
          </a:stretch>
        </p:blipFill>
        <p:spPr>
          <a:xfrm>
            <a:off x="5892275" y="563575"/>
            <a:ext cx="3107523" cy="2396075"/>
          </a:xfrm>
          <a:prstGeom prst="rect">
            <a:avLst/>
          </a:prstGeom>
          <a:noFill/>
          <a:ln>
            <a:noFill/>
          </a:ln>
        </p:spPr>
      </p:pic>
      <p:pic>
        <p:nvPicPr>
          <p:cNvPr id="85" name="Google Shape;85;p16"/>
          <p:cNvPicPr preferRelativeResize="0"/>
          <p:nvPr/>
        </p:nvPicPr>
        <p:blipFill>
          <a:blip r:embed="rId4">
            <a:alphaModFix/>
          </a:blip>
          <a:stretch>
            <a:fillRect/>
          </a:stretch>
        </p:blipFill>
        <p:spPr>
          <a:xfrm>
            <a:off x="7367275" y="703021"/>
            <a:ext cx="348478" cy="8574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9" name="Shape 249"/>
        <p:cNvGrpSpPr/>
        <p:nvPr/>
      </p:nvGrpSpPr>
      <p:grpSpPr>
        <a:xfrm>
          <a:off x="0" y="0"/>
          <a:ext cx="0" cy="0"/>
          <a:chOff x="0" y="0"/>
          <a:chExt cx="0" cy="0"/>
        </a:xfrm>
      </p:grpSpPr>
      <p:sp>
        <p:nvSpPr>
          <p:cNvPr id="250" name="Google Shape;250;p34"/>
          <p:cNvSpPr txBox="1"/>
          <p:nvPr>
            <p:ph type="title"/>
          </p:nvPr>
        </p:nvSpPr>
        <p:spPr>
          <a:xfrm>
            <a:off x="580550" y="205975"/>
            <a:ext cx="60144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Backend Technologies</a:t>
            </a:r>
            <a:endParaRPr/>
          </a:p>
        </p:txBody>
      </p:sp>
      <p:sp>
        <p:nvSpPr>
          <p:cNvPr id="251" name="Google Shape;251;p34"/>
          <p:cNvSpPr txBox="1"/>
          <p:nvPr>
            <p:ph idx="1" type="body"/>
          </p:nvPr>
        </p:nvSpPr>
        <p:spPr>
          <a:xfrm>
            <a:off x="645125" y="1352550"/>
            <a:ext cx="2357100" cy="3161700"/>
          </a:xfrm>
          <a:prstGeom prst="rect">
            <a:avLst/>
          </a:prstGeom>
        </p:spPr>
        <p:txBody>
          <a:bodyPr anchorCtr="0" anchor="t" bIns="0" lIns="0" spcFirstLastPara="1" rIns="0" wrap="square" tIns="0">
            <a:noAutofit/>
          </a:bodyPr>
          <a:lstStyle/>
          <a:p>
            <a:pPr indent="-381000" lvl="0" marL="457200" rtl="0" algn="l">
              <a:spcBef>
                <a:spcPts val="600"/>
              </a:spcBef>
              <a:spcAft>
                <a:spcPts val="0"/>
              </a:spcAft>
              <a:buSzPts val="2400"/>
              <a:buChar char="⬡"/>
            </a:pPr>
            <a:r>
              <a:rPr lang="en"/>
              <a:t>Docker</a:t>
            </a:r>
            <a:endParaRPr/>
          </a:p>
          <a:p>
            <a:pPr indent="-381000" lvl="0" marL="457200" rtl="0" algn="l">
              <a:spcBef>
                <a:spcPts val="0"/>
              </a:spcBef>
              <a:spcAft>
                <a:spcPts val="0"/>
              </a:spcAft>
              <a:buSzPts val="2400"/>
              <a:buChar char="⬡"/>
            </a:pPr>
            <a:r>
              <a:rPr lang="en"/>
              <a:t>NodeJS</a:t>
            </a:r>
            <a:endParaRPr/>
          </a:p>
          <a:p>
            <a:pPr indent="-381000" lvl="0" marL="457200" rtl="0" algn="l">
              <a:spcBef>
                <a:spcPts val="0"/>
              </a:spcBef>
              <a:spcAft>
                <a:spcPts val="0"/>
              </a:spcAft>
              <a:buSzPts val="2400"/>
              <a:buChar char="⬡"/>
            </a:pPr>
            <a:r>
              <a:rPr lang="en"/>
              <a:t>Express</a:t>
            </a:r>
            <a:endParaRPr/>
          </a:p>
          <a:p>
            <a:pPr indent="-381000" lvl="0" marL="457200" rtl="0" algn="l">
              <a:spcBef>
                <a:spcPts val="0"/>
              </a:spcBef>
              <a:spcAft>
                <a:spcPts val="0"/>
              </a:spcAft>
              <a:buSzPts val="2400"/>
              <a:buChar char="⬡"/>
            </a:pPr>
            <a:r>
              <a:rPr lang="en"/>
              <a:t>MongoDB</a:t>
            </a:r>
            <a:endParaRPr/>
          </a:p>
        </p:txBody>
      </p:sp>
      <p:pic>
        <p:nvPicPr>
          <p:cNvPr id="252" name="Google Shape;252;p34"/>
          <p:cNvPicPr preferRelativeResize="0"/>
          <p:nvPr/>
        </p:nvPicPr>
        <p:blipFill>
          <a:blip r:embed="rId3">
            <a:alphaModFix/>
          </a:blip>
          <a:stretch>
            <a:fillRect/>
          </a:stretch>
        </p:blipFill>
        <p:spPr>
          <a:xfrm>
            <a:off x="3929900" y="1593325"/>
            <a:ext cx="1466375" cy="1265951"/>
          </a:xfrm>
          <a:prstGeom prst="rect">
            <a:avLst/>
          </a:prstGeom>
          <a:noFill/>
          <a:ln>
            <a:noFill/>
          </a:ln>
        </p:spPr>
      </p:pic>
      <p:pic>
        <p:nvPicPr>
          <p:cNvPr id="253" name="Google Shape;253;p34"/>
          <p:cNvPicPr preferRelativeResize="0"/>
          <p:nvPr/>
        </p:nvPicPr>
        <p:blipFill>
          <a:blip r:embed="rId4">
            <a:alphaModFix/>
          </a:blip>
          <a:stretch>
            <a:fillRect/>
          </a:stretch>
        </p:blipFill>
        <p:spPr>
          <a:xfrm>
            <a:off x="6289625" y="1682075"/>
            <a:ext cx="1785025" cy="1088425"/>
          </a:xfrm>
          <a:prstGeom prst="rect">
            <a:avLst/>
          </a:prstGeom>
          <a:noFill/>
          <a:ln>
            <a:noFill/>
          </a:ln>
        </p:spPr>
      </p:pic>
      <p:pic>
        <p:nvPicPr>
          <p:cNvPr id="254" name="Google Shape;254;p34"/>
          <p:cNvPicPr preferRelativeResize="0"/>
          <p:nvPr/>
        </p:nvPicPr>
        <p:blipFill>
          <a:blip r:embed="rId5">
            <a:alphaModFix/>
          </a:blip>
          <a:stretch>
            <a:fillRect/>
          </a:stretch>
        </p:blipFill>
        <p:spPr>
          <a:xfrm>
            <a:off x="6086207" y="3331919"/>
            <a:ext cx="2260500" cy="815850"/>
          </a:xfrm>
          <a:prstGeom prst="rect">
            <a:avLst/>
          </a:prstGeom>
          <a:noFill/>
          <a:ln>
            <a:noFill/>
          </a:ln>
        </p:spPr>
      </p:pic>
      <p:pic>
        <p:nvPicPr>
          <p:cNvPr id="255" name="Google Shape;255;p34"/>
          <p:cNvPicPr preferRelativeResize="0"/>
          <p:nvPr/>
        </p:nvPicPr>
        <p:blipFill>
          <a:blip r:embed="rId6">
            <a:alphaModFix/>
          </a:blip>
          <a:stretch>
            <a:fillRect/>
          </a:stretch>
        </p:blipFill>
        <p:spPr>
          <a:xfrm>
            <a:off x="3002225" y="3331926"/>
            <a:ext cx="2597352" cy="7012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9" name="Shape 259"/>
        <p:cNvGrpSpPr/>
        <p:nvPr/>
      </p:nvGrpSpPr>
      <p:grpSpPr>
        <a:xfrm>
          <a:off x="0" y="0"/>
          <a:ext cx="0" cy="0"/>
          <a:chOff x="0" y="0"/>
          <a:chExt cx="0" cy="0"/>
        </a:xfrm>
      </p:grpSpPr>
      <p:sp>
        <p:nvSpPr>
          <p:cNvPr id="260" name="Google Shape;260;p35"/>
          <p:cNvSpPr txBox="1"/>
          <p:nvPr>
            <p:ph type="title"/>
          </p:nvPr>
        </p:nvSpPr>
        <p:spPr>
          <a:xfrm>
            <a:off x="580550" y="205975"/>
            <a:ext cx="75672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Frontend-Backend Interaction</a:t>
            </a:r>
            <a:endParaRPr/>
          </a:p>
        </p:txBody>
      </p:sp>
      <p:sp>
        <p:nvSpPr>
          <p:cNvPr id="261" name="Google Shape;261;p35"/>
          <p:cNvSpPr/>
          <p:nvPr/>
        </p:nvSpPr>
        <p:spPr>
          <a:xfrm>
            <a:off x="3767518" y="3233460"/>
            <a:ext cx="675900" cy="319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f</a:t>
            </a:r>
            <a:r>
              <a:rPr lang="en" sz="1000"/>
              <a:t>etch</a:t>
            </a:r>
            <a:endParaRPr sz="1000"/>
          </a:p>
        </p:txBody>
      </p:sp>
      <p:sp>
        <p:nvSpPr>
          <p:cNvPr id="262" name="Google Shape;262;p35"/>
          <p:cNvSpPr/>
          <p:nvPr/>
        </p:nvSpPr>
        <p:spPr>
          <a:xfrm>
            <a:off x="7642921" y="3027715"/>
            <a:ext cx="753300" cy="731100"/>
          </a:xfrm>
          <a:prstGeom prst="can">
            <a:avLst>
              <a:gd fmla="val 25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Database</a:t>
            </a:r>
            <a:endParaRPr sz="1000"/>
          </a:p>
        </p:txBody>
      </p:sp>
      <p:sp>
        <p:nvSpPr>
          <p:cNvPr id="263" name="Google Shape;263;p35"/>
          <p:cNvSpPr/>
          <p:nvPr/>
        </p:nvSpPr>
        <p:spPr>
          <a:xfrm>
            <a:off x="5933183" y="3233636"/>
            <a:ext cx="675900" cy="319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Backend</a:t>
            </a:r>
            <a:endParaRPr sz="900"/>
          </a:p>
        </p:txBody>
      </p:sp>
      <p:cxnSp>
        <p:nvCxnSpPr>
          <p:cNvPr id="264" name="Google Shape;264;p35"/>
          <p:cNvCxnSpPr>
            <a:stCxn id="261" idx="3"/>
            <a:endCxn id="265" idx="1"/>
          </p:cNvCxnSpPr>
          <p:nvPr/>
        </p:nvCxnSpPr>
        <p:spPr>
          <a:xfrm flipH="1" rot="10800000">
            <a:off x="4443418" y="3195210"/>
            <a:ext cx="468000" cy="198000"/>
          </a:xfrm>
          <a:prstGeom prst="straightConnector1">
            <a:avLst/>
          </a:prstGeom>
          <a:noFill/>
          <a:ln cap="flat" cmpd="sng" w="9525">
            <a:solidFill>
              <a:schemeClr val="lt1"/>
            </a:solidFill>
            <a:prstDash val="solid"/>
            <a:round/>
            <a:headEnd len="med" w="med" type="none"/>
            <a:tailEnd len="med" w="med" type="triangle"/>
          </a:ln>
        </p:spPr>
      </p:cxnSp>
      <p:cxnSp>
        <p:nvCxnSpPr>
          <p:cNvPr id="266" name="Google Shape;266;p35"/>
          <p:cNvCxnSpPr>
            <a:stCxn id="263" idx="3"/>
            <a:endCxn id="262" idx="2"/>
          </p:cNvCxnSpPr>
          <p:nvPr/>
        </p:nvCxnSpPr>
        <p:spPr>
          <a:xfrm>
            <a:off x="6609083" y="3393386"/>
            <a:ext cx="1033800" cy="0"/>
          </a:xfrm>
          <a:prstGeom prst="straightConnector1">
            <a:avLst/>
          </a:prstGeom>
          <a:noFill/>
          <a:ln cap="flat" cmpd="sng" w="9525">
            <a:solidFill>
              <a:schemeClr val="lt1"/>
            </a:solidFill>
            <a:prstDash val="solid"/>
            <a:round/>
            <a:headEnd len="med" w="med" type="triangle"/>
            <a:tailEnd len="med" w="med" type="triangle"/>
          </a:ln>
        </p:spPr>
      </p:cxnSp>
      <p:sp>
        <p:nvSpPr>
          <p:cNvPr id="267" name="Google Shape;267;p35"/>
          <p:cNvSpPr/>
          <p:nvPr/>
        </p:nvSpPr>
        <p:spPr>
          <a:xfrm rot="10800000">
            <a:off x="1010350" y="3553200"/>
            <a:ext cx="3014100" cy="1209600"/>
          </a:xfrm>
          <a:prstGeom prst="curvedDownArrow">
            <a:avLst>
              <a:gd fmla="val 8658" name="adj1"/>
              <a:gd fmla="val 26285" name="adj2"/>
              <a:gd fmla="val 16436"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68" name="Google Shape;268;p35"/>
          <p:cNvCxnSpPr>
            <a:stCxn id="261" idx="3"/>
            <a:endCxn id="269" idx="1"/>
          </p:cNvCxnSpPr>
          <p:nvPr/>
        </p:nvCxnSpPr>
        <p:spPr>
          <a:xfrm>
            <a:off x="4443418" y="3393210"/>
            <a:ext cx="443400" cy="188700"/>
          </a:xfrm>
          <a:prstGeom prst="straightConnector1">
            <a:avLst/>
          </a:prstGeom>
          <a:noFill/>
          <a:ln cap="flat" cmpd="sng" w="9525">
            <a:solidFill>
              <a:schemeClr val="lt1"/>
            </a:solidFill>
            <a:prstDash val="solid"/>
            <a:round/>
            <a:headEnd len="med" w="med" type="none"/>
            <a:tailEnd len="med" w="med" type="triangle"/>
          </a:ln>
        </p:spPr>
      </p:cxnSp>
      <p:cxnSp>
        <p:nvCxnSpPr>
          <p:cNvPr id="270" name="Google Shape;270;p35"/>
          <p:cNvCxnSpPr>
            <a:stCxn id="269" idx="3"/>
            <a:endCxn id="263" idx="1"/>
          </p:cNvCxnSpPr>
          <p:nvPr/>
        </p:nvCxnSpPr>
        <p:spPr>
          <a:xfrm flipH="1" rot="10800000">
            <a:off x="5489758" y="3393404"/>
            <a:ext cx="443400" cy="188400"/>
          </a:xfrm>
          <a:prstGeom prst="straightConnector1">
            <a:avLst/>
          </a:prstGeom>
          <a:noFill/>
          <a:ln cap="flat" cmpd="sng" w="9525">
            <a:solidFill>
              <a:schemeClr val="lt1"/>
            </a:solidFill>
            <a:prstDash val="solid"/>
            <a:round/>
            <a:headEnd len="med" w="med" type="none"/>
            <a:tailEnd len="med" w="med" type="triangle"/>
          </a:ln>
        </p:spPr>
      </p:cxnSp>
      <p:sp>
        <p:nvSpPr>
          <p:cNvPr id="265" name="Google Shape;265;p35"/>
          <p:cNvSpPr/>
          <p:nvPr/>
        </p:nvSpPr>
        <p:spPr>
          <a:xfrm>
            <a:off x="4911442" y="3081520"/>
            <a:ext cx="553800" cy="227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get</a:t>
            </a:r>
            <a:endParaRPr sz="1000"/>
          </a:p>
        </p:txBody>
      </p:sp>
      <p:cxnSp>
        <p:nvCxnSpPr>
          <p:cNvPr id="271" name="Google Shape;271;p35"/>
          <p:cNvCxnSpPr>
            <a:stCxn id="265" idx="3"/>
            <a:endCxn id="263" idx="1"/>
          </p:cNvCxnSpPr>
          <p:nvPr/>
        </p:nvCxnSpPr>
        <p:spPr>
          <a:xfrm>
            <a:off x="5465242" y="3195220"/>
            <a:ext cx="468000" cy="198300"/>
          </a:xfrm>
          <a:prstGeom prst="straightConnector1">
            <a:avLst/>
          </a:prstGeom>
          <a:noFill/>
          <a:ln cap="flat" cmpd="sng" w="9525">
            <a:solidFill>
              <a:schemeClr val="lt1"/>
            </a:solidFill>
            <a:prstDash val="solid"/>
            <a:round/>
            <a:headEnd len="med" w="med" type="none"/>
            <a:tailEnd len="med" w="med" type="triangle"/>
          </a:ln>
        </p:spPr>
      </p:cxnSp>
      <p:sp>
        <p:nvSpPr>
          <p:cNvPr id="269" name="Google Shape;269;p35"/>
          <p:cNvSpPr/>
          <p:nvPr/>
        </p:nvSpPr>
        <p:spPr>
          <a:xfrm>
            <a:off x="4886758" y="3468104"/>
            <a:ext cx="603000" cy="227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post</a:t>
            </a:r>
            <a:endParaRPr sz="1000"/>
          </a:p>
        </p:txBody>
      </p:sp>
      <p:sp>
        <p:nvSpPr>
          <p:cNvPr id="272" name="Google Shape;272;p35"/>
          <p:cNvSpPr/>
          <p:nvPr/>
        </p:nvSpPr>
        <p:spPr>
          <a:xfrm>
            <a:off x="247321" y="1063375"/>
            <a:ext cx="2498400" cy="2489700"/>
          </a:xfrm>
          <a:prstGeom prst="cube">
            <a:avLst>
              <a:gd fmla="val 25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frontend</a:t>
            </a:r>
            <a:endParaRPr/>
          </a:p>
        </p:txBody>
      </p:sp>
      <p:sp>
        <p:nvSpPr>
          <p:cNvPr id="273" name="Google Shape;273;p35"/>
          <p:cNvSpPr/>
          <p:nvPr/>
        </p:nvSpPr>
        <p:spPr>
          <a:xfrm rot="5400000">
            <a:off x="2899757" y="1910694"/>
            <a:ext cx="1168200" cy="1477800"/>
          </a:xfrm>
          <a:prstGeom prst="bentArrow">
            <a:avLst>
              <a:gd fmla="val 13712" name="adj1"/>
              <a:gd fmla="val 16741" name="adj2"/>
              <a:gd fmla="val 16783" name="adj3"/>
              <a:gd fmla="val 43750" name="adj4"/>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35"/>
          <p:cNvSpPr/>
          <p:nvPr/>
        </p:nvSpPr>
        <p:spPr>
          <a:xfrm rot="10800000">
            <a:off x="4156450" y="3553200"/>
            <a:ext cx="2161200" cy="1209600"/>
          </a:xfrm>
          <a:prstGeom prst="curvedDownArrow">
            <a:avLst>
              <a:gd fmla="val 8658" name="adj1"/>
              <a:gd fmla="val 26285" name="adj2"/>
              <a:gd fmla="val 16436"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8" name="Shape 278"/>
        <p:cNvGrpSpPr/>
        <p:nvPr/>
      </p:nvGrpSpPr>
      <p:grpSpPr>
        <a:xfrm>
          <a:off x="0" y="0"/>
          <a:ext cx="0" cy="0"/>
          <a:chOff x="0" y="0"/>
          <a:chExt cx="0" cy="0"/>
        </a:xfrm>
      </p:grpSpPr>
      <p:sp>
        <p:nvSpPr>
          <p:cNvPr id="279" name="Google Shape;279;p36"/>
          <p:cNvSpPr txBox="1"/>
          <p:nvPr>
            <p:ph type="title"/>
          </p:nvPr>
        </p:nvSpPr>
        <p:spPr>
          <a:xfrm>
            <a:off x="580550" y="205975"/>
            <a:ext cx="60144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LocalStorage and Logins</a:t>
            </a:r>
            <a:endParaRPr/>
          </a:p>
        </p:txBody>
      </p:sp>
      <p:sp>
        <p:nvSpPr>
          <p:cNvPr id="280" name="Google Shape;280;p36"/>
          <p:cNvSpPr/>
          <p:nvPr/>
        </p:nvSpPr>
        <p:spPr>
          <a:xfrm>
            <a:off x="4070250" y="2757167"/>
            <a:ext cx="1003500" cy="691200"/>
          </a:xfrm>
          <a:prstGeom prst="triangle">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900"/>
          </a:p>
        </p:txBody>
      </p:sp>
      <p:sp>
        <p:nvSpPr>
          <p:cNvPr id="281" name="Google Shape;281;p36"/>
          <p:cNvSpPr/>
          <p:nvPr/>
        </p:nvSpPr>
        <p:spPr>
          <a:xfrm>
            <a:off x="1564800" y="2715583"/>
            <a:ext cx="1590000" cy="774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Login Page</a:t>
            </a:r>
            <a:endParaRPr/>
          </a:p>
        </p:txBody>
      </p:sp>
      <p:cxnSp>
        <p:nvCxnSpPr>
          <p:cNvPr id="282" name="Google Shape;282;p36"/>
          <p:cNvCxnSpPr>
            <a:stCxn id="281" idx="3"/>
            <a:endCxn id="280" idx="1"/>
          </p:cNvCxnSpPr>
          <p:nvPr/>
        </p:nvCxnSpPr>
        <p:spPr>
          <a:xfrm>
            <a:off x="3154800" y="3102733"/>
            <a:ext cx="1166400" cy="0"/>
          </a:xfrm>
          <a:prstGeom prst="straightConnector1">
            <a:avLst/>
          </a:prstGeom>
          <a:noFill/>
          <a:ln cap="flat" cmpd="sng" w="9525">
            <a:solidFill>
              <a:schemeClr val="lt1"/>
            </a:solidFill>
            <a:prstDash val="solid"/>
            <a:round/>
            <a:headEnd len="med" w="med" type="none"/>
            <a:tailEnd len="med" w="med" type="triangle"/>
          </a:ln>
        </p:spPr>
      </p:cxnSp>
      <p:cxnSp>
        <p:nvCxnSpPr>
          <p:cNvPr id="283" name="Google Shape;283;p36"/>
          <p:cNvCxnSpPr>
            <a:stCxn id="280" idx="0"/>
          </p:cNvCxnSpPr>
          <p:nvPr/>
        </p:nvCxnSpPr>
        <p:spPr>
          <a:xfrm flipH="1" rot="10800000">
            <a:off x="4572000" y="2409167"/>
            <a:ext cx="2100" cy="348000"/>
          </a:xfrm>
          <a:prstGeom prst="straightConnector1">
            <a:avLst/>
          </a:prstGeom>
          <a:noFill/>
          <a:ln cap="flat" cmpd="sng" w="9525">
            <a:solidFill>
              <a:schemeClr val="lt1"/>
            </a:solidFill>
            <a:prstDash val="solid"/>
            <a:round/>
            <a:headEnd len="med" w="med" type="none"/>
            <a:tailEnd len="med" w="med" type="triangle"/>
          </a:ln>
        </p:spPr>
      </p:cxnSp>
      <p:cxnSp>
        <p:nvCxnSpPr>
          <p:cNvPr id="284" name="Google Shape;284;p36"/>
          <p:cNvCxnSpPr>
            <a:stCxn id="280" idx="3"/>
          </p:cNvCxnSpPr>
          <p:nvPr/>
        </p:nvCxnSpPr>
        <p:spPr>
          <a:xfrm flipH="1">
            <a:off x="4566900" y="3448367"/>
            <a:ext cx="5100" cy="333000"/>
          </a:xfrm>
          <a:prstGeom prst="straightConnector1">
            <a:avLst/>
          </a:prstGeom>
          <a:noFill/>
          <a:ln cap="flat" cmpd="sng" w="9525">
            <a:solidFill>
              <a:schemeClr val="lt1"/>
            </a:solidFill>
            <a:prstDash val="solid"/>
            <a:round/>
            <a:headEnd len="med" w="med" type="none"/>
            <a:tailEnd len="med" w="med" type="triangle"/>
          </a:ln>
        </p:spPr>
      </p:cxnSp>
      <p:sp>
        <p:nvSpPr>
          <p:cNvPr id="285" name="Google Shape;285;p36"/>
          <p:cNvSpPr txBox="1"/>
          <p:nvPr/>
        </p:nvSpPr>
        <p:spPr>
          <a:xfrm>
            <a:off x="4084350" y="3122254"/>
            <a:ext cx="975300" cy="348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Muli Regular"/>
                <a:ea typeface="Muli Regular"/>
                <a:cs typeface="Muli Regular"/>
                <a:sym typeface="Muli Regular"/>
              </a:rPr>
              <a:t>Logged In?</a:t>
            </a:r>
            <a:endParaRPr sz="1200"/>
          </a:p>
        </p:txBody>
      </p:sp>
      <p:sp>
        <p:nvSpPr>
          <p:cNvPr id="286" name="Google Shape;286;p36"/>
          <p:cNvSpPr/>
          <p:nvPr/>
        </p:nvSpPr>
        <p:spPr>
          <a:xfrm>
            <a:off x="4248000" y="3781216"/>
            <a:ext cx="642900" cy="176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yes/true</a:t>
            </a:r>
            <a:endParaRPr sz="1000"/>
          </a:p>
        </p:txBody>
      </p:sp>
      <p:sp>
        <p:nvSpPr>
          <p:cNvPr id="287" name="Google Shape;287;p36"/>
          <p:cNvSpPr/>
          <p:nvPr/>
        </p:nvSpPr>
        <p:spPr>
          <a:xfrm>
            <a:off x="4251600" y="2225950"/>
            <a:ext cx="642900" cy="176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no/null</a:t>
            </a:r>
            <a:endParaRPr sz="1200"/>
          </a:p>
        </p:txBody>
      </p:sp>
      <p:sp>
        <p:nvSpPr>
          <p:cNvPr id="288" name="Google Shape;288;p36"/>
          <p:cNvSpPr/>
          <p:nvPr/>
        </p:nvSpPr>
        <p:spPr>
          <a:xfrm>
            <a:off x="5989200" y="2715583"/>
            <a:ext cx="1590000" cy="774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Home Page</a:t>
            </a:r>
            <a:endParaRPr/>
          </a:p>
        </p:txBody>
      </p:sp>
      <p:cxnSp>
        <p:nvCxnSpPr>
          <p:cNvPr id="289" name="Google Shape;289;p36"/>
          <p:cNvCxnSpPr>
            <a:stCxn id="286" idx="3"/>
            <a:endCxn id="288" idx="1"/>
          </p:cNvCxnSpPr>
          <p:nvPr/>
        </p:nvCxnSpPr>
        <p:spPr>
          <a:xfrm flipH="1" rot="10800000">
            <a:off x="4890900" y="3102766"/>
            <a:ext cx="1098300" cy="766800"/>
          </a:xfrm>
          <a:prstGeom prst="straightConnector1">
            <a:avLst/>
          </a:prstGeom>
          <a:noFill/>
          <a:ln cap="flat" cmpd="sng" w="9525">
            <a:solidFill>
              <a:schemeClr val="lt1"/>
            </a:solidFill>
            <a:prstDash val="solid"/>
            <a:round/>
            <a:headEnd len="med" w="med" type="none"/>
            <a:tailEnd len="med" w="med" type="triangle"/>
          </a:ln>
        </p:spPr>
      </p:cxnSp>
      <p:cxnSp>
        <p:nvCxnSpPr>
          <p:cNvPr id="290" name="Google Shape;290;p36"/>
          <p:cNvCxnSpPr>
            <a:stCxn id="287" idx="1"/>
            <a:endCxn id="281" idx="3"/>
          </p:cNvCxnSpPr>
          <p:nvPr/>
        </p:nvCxnSpPr>
        <p:spPr>
          <a:xfrm flipH="1">
            <a:off x="3154800" y="2314300"/>
            <a:ext cx="1096800" cy="788400"/>
          </a:xfrm>
          <a:prstGeom prst="straightConnector1">
            <a:avLst/>
          </a:prstGeom>
          <a:noFill/>
          <a:ln cap="flat" cmpd="sng" w="9525">
            <a:solidFill>
              <a:schemeClr val="lt1"/>
            </a:solidFill>
            <a:prstDash val="solid"/>
            <a:round/>
            <a:headEnd len="med" w="med" type="none"/>
            <a:tailEnd len="med" w="med" type="triangle"/>
          </a:ln>
        </p:spPr>
      </p:cxnSp>
      <p:sp>
        <p:nvSpPr>
          <p:cNvPr id="291" name="Google Shape;291;p36"/>
          <p:cNvSpPr/>
          <p:nvPr/>
        </p:nvSpPr>
        <p:spPr>
          <a:xfrm rot="-5400000">
            <a:off x="4064900" y="1668835"/>
            <a:ext cx="1133100" cy="4775100"/>
          </a:xfrm>
          <a:prstGeom prst="curvedRightArrow">
            <a:avLst>
              <a:gd fmla="val 10657" name="adj1"/>
              <a:gd fmla="val 31451" name="adj2"/>
              <a:gd fmla="val 14699"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36"/>
          <p:cNvSpPr/>
          <p:nvPr/>
        </p:nvSpPr>
        <p:spPr>
          <a:xfrm>
            <a:off x="4057200" y="4364422"/>
            <a:ext cx="1003500" cy="400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Login</a:t>
            </a:r>
            <a:endParaRPr/>
          </a:p>
        </p:txBody>
      </p:sp>
      <p:cxnSp>
        <p:nvCxnSpPr>
          <p:cNvPr id="293" name="Google Shape;293;p36"/>
          <p:cNvCxnSpPr>
            <a:stCxn id="292" idx="0"/>
            <a:endCxn id="286" idx="2"/>
          </p:cNvCxnSpPr>
          <p:nvPr/>
        </p:nvCxnSpPr>
        <p:spPr>
          <a:xfrm flipH="1" rot="10800000">
            <a:off x="4558950" y="3957922"/>
            <a:ext cx="10500" cy="406500"/>
          </a:xfrm>
          <a:prstGeom prst="straightConnector1">
            <a:avLst/>
          </a:prstGeom>
          <a:noFill/>
          <a:ln cap="flat" cmpd="sng" w="9525">
            <a:solidFill>
              <a:schemeClr val="lt1"/>
            </a:solidFill>
            <a:prstDash val="solid"/>
            <a:round/>
            <a:headEnd len="med" w="med" type="none"/>
            <a:tailEnd len="med" w="med" type="triangle"/>
          </a:ln>
        </p:spPr>
      </p:cxnSp>
      <p:sp>
        <p:nvSpPr>
          <p:cNvPr id="294" name="Google Shape;294;p36"/>
          <p:cNvSpPr/>
          <p:nvPr/>
        </p:nvSpPr>
        <p:spPr>
          <a:xfrm rot="5400000">
            <a:off x="3962900" y="-227540"/>
            <a:ext cx="1133100" cy="4775100"/>
          </a:xfrm>
          <a:prstGeom prst="curvedRightArrow">
            <a:avLst>
              <a:gd fmla="val 10657" name="adj1"/>
              <a:gd fmla="val 31451" name="adj2"/>
              <a:gd fmla="val 14699"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36"/>
          <p:cNvSpPr/>
          <p:nvPr/>
        </p:nvSpPr>
        <p:spPr>
          <a:xfrm>
            <a:off x="4071300" y="1419597"/>
            <a:ext cx="1003500" cy="400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Logout</a:t>
            </a:r>
            <a:endParaRPr/>
          </a:p>
        </p:txBody>
      </p:sp>
      <p:cxnSp>
        <p:nvCxnSpPr>
          <p:cNvPr id="296" name="Google Shape;296;p36"/>
          <p:cNvCxnSpPr>
            <a:stCxn id="295" idx="2"/>
            <a:endCxn id="287" idx="0"/>
          </p:cNvCxnSpPr>
          <p:nvPr/>
        </p:nvCxnSpPr>
        <p:spPr>
          <a:xfrm>
            <a:off x="4573050" y="1819797"/>
            <a:ext cx="0" cy="406200"/>
          </a:xfrm>
          <a:prstGeom prst="straightConnector1">
            <a:avLst/>
          </a:prstGeom>
          <a:noFill/>
          <a:ln cap="flat" cmpd="sng" w="9525">
            <a:solidFill>
              <a:schemeClr val="lt1"/>
            </a:solidFill>
            <a:prstDash val="solid"/>
            <a:round/>
            <a:headEnd len="med" w="med" type="none"/>
            <a:tailEnd len="med" w="med" type="triangle"/>
          </a:ln>
        </p:spPr>
      </p:cxnSp>
      <p:cxnSp>
        <p:nvCxnSpPr>
          <p:cNvPr id="297" name="Google Shape;297;p36"/>
          <p:cNvCxnSpPr>
            <a:stCxn id="288" idx="1"/>
          </p:cNvCxnSpPr>
          <p:nvPr/>
        </p:nvCxnSpPr>
        <p:spPr>
          <a:xfrm flipH="1">
            <a:off x="4803900" y="3102733"/>
            <a:ext cx="1185300" cy="2700"/>
          </a:xfrm>
          <a:prstGeom prst="straightConnector1">
            <a:avLst/>
          </a:prstGeom>
          <a:noFill/>
          <a:ln cap="flat" cmpd="sng" w="9525">
            <a:solidFill>
              <a:schemeClr val="lt1"/>
            </a:solidFill>
            <a:prstDash val="solid"/>
            <a:round/>
            <a:headEnd len="med" w="med" type="none"/>
            <a:tailEnd len="med" w="med" type="triangle"/>
          </a:ln>
        </p:spPr>
      </p:cxn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1" name="Shape 301"/>
        <p:cNvGrpSpPr/>
        <p:nvPr/>
      </p:nvGrpSpPr>
      <p:grpSpPr>
        <a:xfrm>
          <a:off x="0" y="0"/>
          <a:ext cx="0" cy="0"/>
          <a:chOff x="0" y="0"/>
          <a:chExt cx="0" cy="0"/>
        </a:xfrm>
      </p:grpSpPr>
      <p:sp>
        <p:nvSpPr>
          <p:cNvPr id="302" name="Google Shape;302;p37"/>
          <p:cNvSpPr txBox="1"/>
          <p:nvPr>
            <p:ph type="title"/>
          </p:nvPr>
        </p:nvSpPr>
        <p:spPr>
          <a:xfrm>
            <a:off x="580550" y="205975"/>
            <a:ext cx="60144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Milestones </a:t>
            </a:r>
            <a:endParaRPr/>
          </a:p>
        </p:txBody>
      </p:sp>
      <p:sp>
        <p:nvSpPr>
          <p:cNvPr id="303" name="Google Shape;303;p37"/>
          <p:cNvSpPr txBox="1"/>
          <p:nvPr>
            <p:ph idx="1" type="body"/>
          </p:nvPr>
        </p:nvSpPr>
        <p:spPr>
          <a:xfrm>
            <a:off x="580550" y="1352550"/>
            <a:ext cx="6014400" cy="3161700"/>
          </a:xfrm>
          <a:prstGeom prst="rect">
            <a:avLst/>
          </a:prstGeom>
        </p:spPr>
        <p:txBody>
          <a:bodyPr anchorCtr="0" anchor="t" bIns="0" lIns="0" spcFirstLastPara="1" rIns="0" wrap="square" tIns="0">
            <a:noAutofit/>
          </a:bodyPr>
          <a:lstStyle/>
          <a:p>
            <a:pPr indent="-342900" lvl="0" marL="457200" rtl="0" algn="l">
              <a:spcBef>
                <a:spcPts val="0"/>
              </a:spcBef>
              <a:spcAft>
                <a:spcPts val="0"/>
              </a:spcAft>
              <a:buSzPts val="1800"/>
              <a:buFont typeface="Muli"/>
              <a:buChar char="⬡"/>
            </a:pPr>
            <a:r>
              <a:rPr lang="en" sz="1800">
                <a:latin typeface="Muli"/>
                <a:ea typeface="Muli"/>
                <a:cs typeface="Muli"/>
                <a:sym typeface="Muli"/>
              </a:rPr>
              <a:t>Month of February:</a:t>
            </a:r>
            <a:endParaRPr sz="1800">
              <a:latin typeface="Muli"/>
              <a:ea typeface="Muli"/>
              <a:cs typeface="Muli"/>
              <a:sym typeface="Muli"/>
            </a:endParaRPr>
          </a:p>
          <a:p>
            <a:pPr indent="-342900" lvl="1" marL="914400" rtl="0" algn="l">
              <a:spcBef>
                <a:spcPts val="0"/>
              </a:spcBef>
              <a:spcAft>
                <a:spcPts val="0"/>
              </a:spcAft>
              <a:buSzPts val="1800"/>
              <a:buFont typeface="Muli"/>
              <a:buChar char="∙"/>
            </a:pPr>
            <a:r>
              <a:rPr lang="en" sz="1800">
                <a:latin typeface="Muli"/>
                <a:ea typeface="Muli"/>
                <a:cs typeface="Muli"/>
                <a:sym typeface="Muli"/>
              </a:rPr>
              <a:t>User routes</a:t>
            </a:r>
            <a:endParaRPr sz="1800">
              <a:latin typeface="Muli"/>
              <a:ea typeface="Muli"/>
              <a:cs typeface="Muli"/>
              <a:sym typeface="Muli"/>
            </a:endParaRPr>
          </a:p>
          <a:p>
            <a:pPr indent="0" lvl="0" marL="0" rtl="0" algn="l">
              <a:spcBef>
                <a:spcPts val="0"/>
              </a:spcBef>
              <a:spcAft>
                <a:spcPts val="0"/>
              </a:spcAft>
              <a:buNone/>
            </a:pPr>
            <a:r>
              <a:t/>
            </a:r>
            <a:endParaRPr sz="1800">
              <a:latin typeface="Muli"/>
              <a:ea typeface="Muli"/>
              <a:cs typeface="Muli"/>
              <a:sym typeface="Muli"/>
            </a:endParaRPr>
          </a:p>
          <a:p>
            <a:pPr indent="-342900" lvl="0" marL="457200" rtl="0" algn="l">
              <a:spcBef>
                <a:spcPts val="0"/>
              </a:spcBef>
              <a:spcAft>
                <a:spcPts val="0"/>
              </a:spcAft>
              <a:buSzPts val="1800"/>
              <a:buFont typeface="Muli"/>
              <a:buChar char="⬡"/>
            </a:pPr>
            <a:r>
              <a:rPr lang="en" sz="1800">
                <a:latin typeface="Muli"/>
                <a:ea typeface="Muli"/>
                <a:cs typeface="Muli"/>
                <a:sym typeface="Muli"/>
              </a:rPr>
              <a:t>Month </a:t>
            </a:r>
            <a:r>
              <a:rPr lang="en" sz="1800">
                <a:latin typeface="Muli"/>
                <a:ea typeface="Muli"/>
                <a:cs typeface="Muli"/>
                <a:sym typeface="Muli"/>
              </a:rPr>
              <a:t>of March:</a:t>
            </a:r>
            <a:endParaRPr sz="1800">
              <a:latin typeface="Muli"/>
              <a:ea typeface="Muli"/>
              <a:cs typeface="Muli"/>
              <a:sym typeface="Muli"/>
            </a:endParaRPr>
          </a:p>
          <a:p>
            <a:pPr indent="-342900" lvl="1" marL="914400" rtl="0" algn="l">
              <a:spcBef>
                <a:spcPts val="0"/>
              </a:spcBef>
              <a:spcAft>
                <a:spcPts val="0"/>
              </a:spcAft>
              <a:buSzPts val="1800"/>
              <a:buFont typeface="Muli"/>
              <a:buChar char="∙"/>
            </a:pPr>
            <a:r>
              <a:rPr lang="en" sz="1800">
                <a:latin typeface="Muli"/>
                <a:ea typeface="Muli"/>
                <a:cs typeface="Muli"/>
                <a:sym typeface="Muli"/>
              </a:rPr>
              <a:t>Starting on authentication/login system</a:t>
            </a:r>
            <a:endParaRPr sz="1800">
              <a:latin typeface="Muli"/>
              <a:ea typeface="Muli"/>
              <a:cs typeface="Muli"/>
              <a:sym typeface="Muli"/>
            </a:endParaRPr>
          </a:p>
          <a:p>
            <a:pPr indent="-342900" lvl="1" marL="914400" rtl="0" algn="l">
              <a:spcBef>
                <a:spcPts val="0"/>
              </a:spcBef>
              <a:spcAft>
                <a:spcPts val="0"/>
              </a:spcAft>
              <a:buSzPts val="1800"/>
              <a:buFont typeface="Muli"/>
              <a:buChar char="∙"/>
            </a:pPr>
            <a:r>
              <a:rPr lang="en" sz="1800">
                <a:latin typeface="Muli"/>
                <a:ea typeface="Muli"/>
                <a:cs typeface="Muli"/>
                <a:sym typeface="Muli"/>
              </a:rPr>
              <a:t>Integration</a:t>
            </a:r>
            <a:r>
              <a:rPr lang="en" sz="1800">
                <a:latin typeface="Muli"/>
                <a:ea typeface="Muli"/>
                <a:cs typeface="Muli"/>
                <a:sym typeface="Muli"/>
              </a:rPr>
              <a:t> with the Frontend</a:t>
            </a:r>
            <a:endParaRPr sz="1800">
              <a:latin typeface="Muli"/>
              <a:ea typeface="Muli"/>
              <a:cs typeface="Muli"/>
              <a:sym typeface="Muli"/>
            </a:endParaRPr>
          </a:p>
          <a:p>
            <a:pPr indent="0" lvl="0" marL="0" rtl="0" algn="l">
              <a:spcBef>
                <a:spcPts val="0"/>
              </a:spcBef>
              <a:spcAft>
                <a:spcPts val="0"/>
              </a:spcAft>
              <a:buNone/>
            </a:pPr>
            <a:r>
              <a:t/>
            </a:r>
            <a:endParaRPr sz="1800">
              <a:latin typeface="Muli"/>
              <a:ea typeface="Muli"/>
              <a:cs typeface="Muli"/>
              <a:sym typeface="Muli"/>
            </a:endParaRPr>
          </a:p>
          <a:p>
            <a:pPr indent="-342900" lvl="0" marL="457200" rtl="0" algn="l">
              <a:spcBef>
                <a:spcPts val="0"/>
              </a:spcBef>
              <a:spcAft>
                <a:spcPts val="0"/>
              </a:spcAft>
              <a:buSzPts val="1800"/>
              <a:buFont typeface="Muli"/>
              <a:buChar char="⬡"/>
            </a:pPr>
            <a:r>
              <a:rPr lang="en" sz="1800">
                <a:latin typeface="Muli"/>
                <a:ea typeface="Muli"/>
                <a:cs typeface="Muli"/>
                <a:sym typeface="Muli"/>
              </a:rPr>
              <a:t>Month </a:t>
            </a:r>
            <a:r>
              <a:rPr lang="en" sz="1800">
                <a:latin typeface="Muli"/>
                <a:ea typeface="Muli"/>
                <a:cs typeface="Muli"/>
                <a:sym typeface="Muli"/>
              </a:rPr>
              <a:t>of April:</a:t>
            </a:r>
            <a:endParaRPr sz="1800">
              <a:latin typeface="Muli"/>
              <a:ea typeface="Muli"/>
              <a:cs typeface="Muli"/>
              <a:sym typeface="Muli"/>
            </a:endParaRPr>
          </a:p>
          <a:p>
            <a:pPr indent="-342900" lvl="1" marL="914400" rtl="0" algn="l">
              <a:spcBef>
                <a:spcPts val="0"/>
              </a:spcBef>
              <a:spcAft>
                <a:spcPts val="0"/>
              </a:spcAft>
              <a:buSzPts val="1800"/>
              <a:buFont typeface="Muli"/>
              <a:buChar char="∙"/>
            </a:pPr>
            <a:r>
              <a:rPr lang="en" sz="1800">
                <a:latin typeface="Muli"/>
                <a:ea typeface="Muli"/>
                <a:cs typeface="Muli"/>
                <a:sym typeface="Muli"/>
              </a:rPr>
              <a:t>Functional authentication/login system</a:t>
            </a:r>
            <a:endParaRPr sz="1800">
              <a:latin typeface="Muli"/>
              <a:ea typeface="Muli"/>
              <a:cs typeface="Muli"/>
              <a:sym typeface="Muli"/>
            </a:endParaRPr>
          </a:p>
          <a:p>
            <a:pPr indent="-342900" lvl="1" marL="914400" rtl="0" algn="l">
              <a:spcBef>
                <a:spcPts val="0"/>
              </a:spcBef>
              <a:spcAft>
                <a:spcPts val="0"/>
              </a:spcAft>
              <a:buSzPts val="1800"/>
              <a:buFont typeface="Muli"/>
              <a:buChar char="∙"/>
            </a:pPr>
            <a:r>
              <a:rPr lang="en" sz="1800">
                <a:latin typeface="Muli"/>
                <a:ea typeface="Muli"/>
                <a:cs typeface="Muli"/>
                <a:sym typeface="Muli"/>
              </a:rPr>
              <a:t>Logging/Reporting system</a:t>
            </a:r>
            <a:endParaRPr sz="1800">
              <a:latin typeface="Muli"/>
              <a:ea typeface="Muli"/>
              <a:cs typeface="Muli"/>
              <a:sym typeface="Muli"/>
            </a:endParaRPr>
          </a:p>
          <a:p>
            <a:pPr indent="0" lvl="0" marL="0" rtl="0" algn="l">
              <a:spcBef>
                <a:spcPts val="0"/>
              </a:spcBef>
              <a:spcAft>
                <a:spcPts val="0"/>
              </a:spcAft>
              <a:buNone/>
            </a:pPr>
            <a:r>
              <a:t/>
            </a:r>
            <a:endParaRPr sz="1800">
              <a:latin typeface="Muli"/>
              <a:ea typeface="Muli"/>
              <a:cs typeface="Muli"/>
              <a:sym typeface="Muli"/>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7" name="Shape 307"/>
        <p:cNvGrpSpPr/>
        <p:nvPr/>
      </p:nvGrpSpPr>
      <p:grpSpPr>
        <a:xfrm>
          <a:off x="0" y="0"/>
          <a:ext cx="0" cy="0"/>
          <a:chOff x="0" y="0"/>
          <a:chExt cx="0" cy="0"/>
        </a:xfrm>
      </p:grpSpPr>
      <p:sp>
        <p:nvSpPr>
          <p:cNvPr id="308" name="Google Shape;308;p38"/>
          <p:cNvSpPr txBox="1"/>
          <p:nvPr>
            <p:ph type="title"/>
          </p:nvPr>
        </p:nvSpPr>
        <p:spPr>
          <a:xfrm>
            <a:off x="580550" y="205975"/>
            <a:ext cx="60144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Back End Future Goals</a:t>
            </a:r>
            <a:endParaRPr/>
          </a:p>
        </p:txBody>
      </p:sp>
      <p:sp>
        <p:nvSpPr>
          <p:cNvPr id="309" name="Google Shape;309;p38"/>
          <p:cNvSpPr txBox="1"/>
          <p:nvPr>
            <p:ph idx="1" type="body"/>
          </p:nvPr>
        </p:nvSpPr>
        <p:spPr>
          <a:xfrm>
            <a:off x="580550" y="1352550"/>
            <a:ext cx="6014400" cy="3161700"/>
          </a:xfrm>
          <a:prstGeom prst="rect">
            <a:avLst/>
          </a:prstGeom>
        </p:spPr>
        <p:txBody>
          <a:bodyPr anchorCtr="0" anchor="t" bIns="0" lIns="0" spcFirstLastPara="1" rIns="0" wrap="square" tIns="0">
            <a:noAutofit/>
          </a:bodyPr>
          <a:lstStyle/>
          <a:p>
            <a:pPr indent="-355600" lvl="0" marL="457200" rtl="0" algn="l">
              <a:spcBef>
                <a:spcPts val="600"/>
              </a:spcBef>
              <a:spcAft>
                <a:spcPts val="0"/>
              </a:spcAft>
              <a:buSzPts val="2000"/>
              <a:buChar char="⬡"/>
            </a:pPr>
            <a:r>
              <a:rPr lang="en" sz="2000"/>
              <a:t>Scaling</a:t>
            </a:r>
            <a:endParaRPr sz="2000"/>
          </a:p>
          <a:p>
            <a:pPr indent="-355600" lvl="0" marL="457200" rtl="0" algn="l">
              <a:spcBef>
                <a:spcPts val="0"/>
              </a:spcBef>
              <a:spcAft>
                <a:spcPts val="0"/>
              </a:spcAft>
              <a:buSzPts val="2000"/>
              <a:buChar char="⬡"/>
            </a:pPr>
            <a:r>
              <a:rPr lang="en" sz="2000"/>
              <a:t>Submitty integration</a:t>
            </a:r>
            <a:endParaRPr sz="2000"/>
          </a:p>
          <a:p>
            <a:pPr indent="-355600" lvl="0" marL="457200" rtl="0" algn="l">
              <a:spcBef>
                <a:spcPts val="0"/>
              </a:spcBef>
              <a:spcAft>
                <a:spcPts val="0"/>
              </a:spcAft>
              <a:buSzPts val="2000"/>
              <a:buChar char="⬡"/>
            </a:pPr>
            <a:r>
              <a:rPr lang="en" sz="2000"/>
              <a:t>Anti-cheating</a:t>
            </a:r>
            <a:endParaRPr sz="2000"/>
          </a:p>
          <a:p>
            <a:pPr indent="-355600" lvl="0" marL="457200" rtl="0" algn="l">
              <a:spcBef>
                <a:spcPts val="0"/>
              </a:spcBef>
              <a:spcAft>
                <a:spcPts val="0"/>
              </a:spcAft>
              <a:buSzPts val="2000"/>
              <a:buChar char="⬡"/>
            </a:pPr>
            <a:r>
              <a:rPr lang="en" sz="2000"/>
              <a:t>And much more!</a:t>
            </a:r>
            <a:endParaRPr sz="20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3" name="Shape 313"/>
        <p:cNvGrpSpPr/>
        <p:nvPr/>
      </p:nvGrpSpPr>
      <p:grpSpPr>
        <a:xfrm>
          <a:off x="0" y="0"/>
          <a:ext cx="0" cy="0"/>
          <a:chOff x="0" y="0"/>
          <a:chExt cx="0" cy="0"/>
        </a:xfrm>
      </p:grpSpPr>
      <p:sp>
        <p:nvSpPr>
          <p:cNvPr id="314" name="Google Shape;314;p39"/>
          <p:cNvSpPr txBox="1"/>
          <p:nvPr>
            <p:ph idx="4294967295" type="ctrTitle"/>
          </p:nvPr>
        </p:nvSpPr>
        <p:spPr>
          <a:xfrm>
            <a:off x="1485900" y="1755150"/>
            <a:ext cx="6172200" cy="8166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sz="6000">
                <a:solidFill>
                  <a:srgbClr val="FFFFFF"/>
                </a:solidFill>
              </a:rPr>
              <a:t>Thank You! </a:t>
            </a:r>
            <a:endParaRPr sz="6000">
              <a:solidFill>
                <a:srgbClr val="FFFFFF"/>
              </a:solidFill>
            </a:endParaRPr>
          </a:p>
          <a:p>
            <a:pPr indent="0" lvl="0" marL="0" rtl="0" algn="ctr">
              <a:spcBef>
                <a:spcPts val="0"/>
              </a:spcBef>
              <a:spcAft>
                <a:spcPts val="0"/>
              </a:spcAft>
              <a:buNone/>
            </a:pPr>
            <a:r>
              <a:rPr lang="en" sz="6000">
                <a:solidFill>
                  <a:srgbClr val="FFFFFF"/>
                </a:solidFill>
              </a:rPr>
              <a:t>Any Questions?</a:t>
            </a:r>
            <a:endParaRPr sz="6000">
              <a:solidFill>
                <a:srgbClr val="FFFFFF"/>
              </a:solidFill>
            </a:endParaRPr>
          </a:p>
        </p:txBody>
      </p:sp>
      <p:pic>
        <p:nvPicPr>
          <p:cNvPr id="315" name="Google Shape;315;p39"/>
          <p:cNvPicPr preferRelativeResize="0"/>
          <p:nvPr/>
        </p:nvPicPr>
        <p:blipFill>
          <a:blip r:embed="rId3">
            <a:alphaModFix/>
          </a:blip>
          <a:stretch>
            <a:fillRect/>
          </a:stretch>
        </p:blipFill>
        <p:spPr>
          <a:xfrm>
            <a:off x="3899507" y="3050275"/>
            <a:ext cx="1344975" cy="1111851"/>
          </a:xfrm>
          <a:prstGeom prst="rect">
            <a:avLst/>
          </a:prstGeom>
          <a:noFill/>
          <a:ln>
            <a:noFill/>
          </a:ln>
        </p:spPr>
      </p:pic>
      <p:sp>
        <p:nvSpPr>
          <p:cNvPr id="316" name="Google Shape;316;p39"/>
          <p:cNvSpPr txBox="1"/>
          <p:nvPr/>
        </p:nvSpPr>
        <p:spPr>
          <a:xfrm>
            <a:off x="6054300" y="4744100"/>
            <a:ext cx="3049200" cy="3411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u="sng">
                <a:solidFill>
                  <a:schemeClr val="hlink"/>
                </a:solidFill>
                <a:latin typeface="Muli Regular"/>
                <a:ea typeface="Muli Regular"/>
                <a:cs typeface="Muli Regular"/>
                <a:sym typeface="Muli Regular"/>
                <a:hlinkClick r:id="rId4"/>
              </a:rPr>
              <a:t>Individual Contributions List Here</a:t>
            </a:r>
            <a:endParaRPr>
              <a:latin typeface="Muli Regular"/>
              <a:ea typeface="Muli Regular"/>
              <a:cs typeface="Muli Regular"/>
              <a:sym typeface="Muli Regul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 name="Shape 89"/>
        <p:cNvGrpSpPr/>
        <p:nvPr/>
      </p:nvGrpSpPr>
      <p:grpSpPr>
        <a:xfrm>
          <a:off x="0" y="0"/>
          <a:ext cx="0" cy="0"/>
          <a:chOff x="0" y="0"/>
          <a:chExt cx="0" cy="0"/>
        </a:xfrm>
      </p:grpSpPr>
      <p:sp>
        <p:nvSpPr>
          <p:cNvPr id="90" name="Google Shape;90;p17"/>
          <p:cNvSpPr txBox="1"/>
          <p:nvPr>
            <p:ph type="title"/>
          </p:nvPr>
        </p:nvSpPr>
        <p:spPr>
          <a:xfrm>
            <a:off x="580550" y="205975"/>
            <a:ext cx="60144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solidFill>
                  <a:schemeClr val="lt1"/>
                </a:solidFill>
              </a:rPr>
              <a:t>PollBuddy Info</a:t>
            </a:r>
            <a:endParaRPr>
              <a:solidFill>
                <a:schemeClr val="lt1"/>
              </a:solidFill>
            </a:endParaRPr>
          </a:p>
        </p:txBody>
      </p:sp>
      <p:sp>
        <p:nvSpPr>
          <p:cNvPr id="91" name="Google Shape;91;p17"/>
          <p:cNvSpPr txBox="1"/>
          <p:nvPr>
            <p:ph idx="1" type="body"/>
          </p:nvPr>
        </p:nvSpPr>
        <p:spPr>
          <a:xfrm>
            <a:off x="580550" y="1297750"/>
            <a:ext cx="5809800" cy="3529200"/>
          </a:xfrm>
          <a:prstGeom prst="rect">
            <a:avLst/>
          </a:prstGeom>
        </p:spPr>
        <p:txBody>
          <a:bodyPr anchorCtr="0" anchor="t" bIns="0" lIns="0" spcFirstLastPara="1" rIns="0" wrap="square" tIns="0">
            <a:noAutofit/>
          </a:bodyPr>
          <a:lstStyle/>
          <a:p>
            <a:pPr indent="-279400" lvl="0" marL="342900" rtl="0" algn="l">
              <a:lnSpc>
                <a:spcPct val="150000"/>
              </a:lnSpc>
              <a:spcBef>
                <a:spcPts val="600"/>
              </a:spcBef>
              <a:spcAft>
                <a:spcPts val="0"/>
              </a:spcAft>
              <a:buClr>
                <a:schemeClr val="lt1"/>
              </a:buClr>
              <a:buSzPts val="2000"/>
              <a:buFont typeface="Muli"/>
              <a:buChar char="⬡"/>
            </a:pPr>
            <a:r>
              <a:rPr lang="en" sz="2000">
                <a:solidFill>
                  <a:schemeClr val="lt1"/>
                </a:solidFill>
                <a:latin typeface="Muli"/>
                <a:ea typeface="Muli"/>
                <a:cs typeface="Muli"/>
                <a:sym typeface="Muli"/>
              </a:rPr>
              <a:t>Time goal</a:t>
            </a:r>
            <a:r>
              <a:rPr lang="en" sz="2000">
                <a:solidFill>
                  <a:schemeClr val="lt1"/>
                </a:solidFill>
                <a:latin typeface="Muli"/>
                <a:ea typeface="Muli"/>
                <a:cs typeface="Muli"/>
                <a:sym typeface="Muli"/>
              </a:rPr>
              <a:t> of the project: minimum viable product by next semester</a:t>
            </a:r>
            <a:endParaRPr sz="2000">
              <a:solidFill>
                <a:schemeClr val="lt1"/>
              </a:solidFill>
              <a:latin typeface="Muli"/>
              <a:ea typeface="Muli"/>
              <a:cs typeface="Muli"/>
              <a:sym typeface="Muli"/>
            </a:endParaRPr>
          </a:p>
          <a:p>
            <a:pPr indent="-279400" lvl="0" marL="342900" rtl="0" algn="l">
              <a:lnSpc>
                <a:spcPct val="150000"/>
              </a:lnSpc>
              <a:spcBef>
                <a:spcPts val="0"/>
              </a:spcBef>
              <a:spcAft>
                <a:spcPts val="0"/>
              </a:spcAft>
              <a:buClr>
                <a:schemeClr val="lt1"/>
              </a:buClr>
              <a:buSzPts val="2000"/>
              <a:buFont typeface="Muli"/>
              <a:buChar char="⬡"/>
            </a:pPr>
            <a:r>
              <a:rPr lang="en" sz="2000">
                <a:solidFill>
                  <a:schemeClr val="lt1"/>
                </a:solidFill>
                <a:latin typeface="Muli"/>
                <a:ea typeface="Muli"/>
                <a:cs typeface="Muli"/>
                <a:sym typeface="Muli"/>
              </a:rPr>
              <a:t>Repo:</a:t>
            </a:r>
            <a:r>
              <a:rPr lang="en" sz="2000">
                <a:latin typeface="Muli"/>
                <a:ea typeface="Muli"/>
                <a:cs typeface="Muli"/>
                <a:sym typeface="Muli"/>
              </a:rPr>
              <a:t> </a:t>
            </a:r>
            <a:r>
              <a:rPr lang="en" sz="2000" u="sng">
                <a:solidFill>
                  <a:schemeClr val="hlink"/>
                </a:solidFill>
                <a:latin typeface="Muli"/>
                <a:ea typeface="Muli"/>
                <a:cs typeface="Muli"/>
                <a:sym typeface="Muli"/>
                <a:hlinkClick r:id="rId3"/>
              </a:rPr>
              <a:t>https://github.com/PollBuddy/PollBuddy</a:t>
            </a:r>
            <a:endParaRPr sz="2000">
              <a:solidFill>
                <a:schemeClr val="lt1"/>
              </a:solidFill>
              <a:latin typeface="Muli"/>
              <a:ea typeface="Muli"/>
              <a:cs typeface="Muli"/>
              <a:sym typeface="Muli"/>
            </a:endParaRPr>
          </a:p>
          <a:p>
            <a:pPr indent="-279400" lvl="0" marL="342900" rtl="0" algn="l">
              <a:lnSpc>
                <a:spcPct val="150000"/>
              </a:lnSpc>
              <a:spcBef>
                <a:spcPts val="0"/>
              </a:spcBef>
              <a:spcAft>
                <a:spcPts val="0"/>
              </a:spcAft>
              <a:buSzPts val="2000"/>
              <a:buFont typeface="Muli"/>
              <a:buChar char="⬡"/>
            </a:pPr>
            <a:r>
              <a:rPr lang="en" sz="2000">
                <a:latin typeface="Muli"/>
                <a:ea typeface="Muli"/>
                <a:cs typeface="Muli"/>
                <a:sym typeface="Muli"/>
              </a:rPr>
              <a:t>License: MIT</a:t>
            </a:r>
            <a:endParaRPr sz="2000">
              <a:latin typeface="Muli"/>
              <a:ea typeface="Muli"/>
              <a:cs typeface="Muli"/>
              <a:sym typeface="Muli"/>
            </a:endParaRPr>
          </a:p>
          <a:p>
            <a:pPr indent="-279400" lvl="0" marL="342900" rtl="0" algn="l">
              <a:lnSpc>
                <a:spcPct val="150000"/>
              </a:lnSpc>
              <a:spcBef>
                <a:spcPts val="0"/>
              </a:spcBef>
              <a:spcAft>
                <a:spcPts val="0"/>
              </a:spcAft>
              <a:buSzPts val="2000"/>
              <a:buFont typeface="Muli"/>
              <a:buChar char="⬡"/>
            </a:pPr>
            <a:r>
              <a:rPr lang="en" sz="2000">
                <a:latin typeface="Muli"/>
                <a:ea typeface="Muli"/>
                <a:cs typeface="Muli"/>
                <a:sym typeface="Muli"/>
              </a:rPr>
              <a:t>Contributors</a:t>
            </a:r>
            <a:r>
              <a:rPr lang="en" sz="2000">
                <a:latin typeface="Muli"/>
                <a:ea typeface="Muli"/>
                <a:cs typeface="Muli"/>
                <a:sym typeface="Muli"/>
              </a:rPr>
              <a:t>: Anyone can access the GDrive folder of resources from the repo. Github issue list gives potential tasks to work on. Readme files and Contributing Guides planned.</a:t>
            </a:r>
            <a:endParaRPr sz="2000">
              <a:latin typeface="Muli"/>
              <a:ea typeface="Muli"/>
              <a:cs typeface="Muli"/>
              <a:sym typeface="Muli"/>
            </a:endParaRPr>
          </a:p>
        </p:txBody>
      </p:sp>
      <p:pic>
        <p:nvPicPr>
          <p:cNvPr id="92" name="Google Shape;92;p17"/>
          <p:cNvPicPr preferRelativeResize="0"/>
          <p:nvPr/>
        </p:nvPicPr>
        <p:blipFill>
          <a:blip r:embed="rId4">
            <a:alphaModFix/>
          </a:blip>
          <a:stretch>
            <a:fillRect/>
          </a:stretch>
        </p:blipFill>
        <p:spPr>
          <a:xfrm>
            <a:off x="6308654" y="205972"/>
            <a:ext cx="2652997" cy="121267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 name="Shape 96"/>
        <p:cNvGrpSpPr/>
        <p:nvPr/>
      </p:nvGrpSpPr>
      <p:grpSpPr>
        <a:xfrm>
          <a:off x="0" y="0"/>
          <a:ext cx="0" cy="0"/>
          <a:chOff x="0" y="0"/>
          <a:chExt cx="0" cy="0"/>
        </a:xfrm>
      </p:grpSpPr>
      <p:sp>
        <p:nvSpPr>
          <p:cNvPr id="97" name="Google Shape;97;p18"/>
          <p:cNvSpPr txBox="1"/>
          <p:nvPr>
            <p:ph type="title"/>
          </p:nvPr>
        </p:nvSpPr>
        <p:spPr>
          <a:xfrm>
            <a:off x="580550" y="205975"/>
            <a:ext cx="60144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solidFill>
                  <a:schemeClr val="lt1"/>
                </a:solidFill>
              </a:rPr>
              <a:t>Managing the Project</a:t>
            </a:r>
            <a:endParaRPr>
              <a:solidFill>
                <a:schemeClr val="lt1"/>
              </a:solidFill>
            </a:endParaRPr>
          </a:p>
        </p:txBody>
      </p:sp>
      <p:sp>
        <p:nvSpPr>
          <p:cNvPr id="98" name="Google Shape;98;p18"/>
          <p:cNvSpPr txBox="1"/>
          <p:nvPr>
            <p:ph idx="1" type="body"/>
          </p:nvPr>
        </p:nvSpPr>
        <p:spPr>
          <a:xfrm>
            <a:off x="580550" y="1240475"/>
            <a:ext cx="5879400" cy="3354300"/>
          </a:xfrm>
          <a:prstGeom prst="rect">
            <a:avLst/>
          </a:prstGeom>
        </p:spPr>
        <p:txBody>
          <a:bodyPr anchorCtr="0" anchor="t" bIns="0" lIns="0" spcFirstLastPara="1" rIns="0" wrap="square" tIns="0">
            <a:noAutofit/>
          </a:bodyPr>
          <a:lstStyle/>
          <a:p>
            <a:pPr indent="-304800" lvl="0" marL="342900" rtl="0" algn="l">
              <a:spcBef>
                <a:spcPts val="600"/>
              </a:spcBef>
              <a:spcAft>
                <a:spcPts val="0"/>
              </a:spcAft>
              <a:buSzPts val="2400"/>
              <a:buChar char="⬡"/>
            </a:pPr>
            <a:r>
              <a:rPr lang="en"/>
              <a:t>Milestones were broken down into months and issues per month.</a:t>
            </a:r>
            <a:endParaRPr/>
          </a:p>
          <a:p>
            <a:pPr indent="-304800" lvl="0" marL="342900" rtl="0" algn="l">
              <a:spcBef>
                <a:spcPts val="0"/>
              </a:spcBef>
              <a:spcAft>
                <a:spcPts val="0"/>
              </a:spcAft>
              <a:buSzPts val="2400"/>
              <a:buChar char="⬡"/>
            </a:pPr>
            <a:r>
              <a:rPr lang="en"/>
              <a:t>Issues used as trackers for todo items. Labeled frontend/backend/other as relevant.</a:t>
            </a:r>
            <a:endParaRPr/>
          </a:p>
          <a:p>
            <a:pPr indent="0" lvl="0" marL="0" rtl="0" algn="l">
              <a:lnSpc>
                <a:spcPct val="150000"/>
              </a:lnSpc>
              <a:spcBef>
                <a:spcPts val="600"/>
              </a:spcBef>
              <a:spcAft>
                <a:spcPts val="0"/>
              </a:spcAft>
              <a:buNone/>
            </a:pPr>
            <a:r>
              <a:t/>
            </a:r>
            <a:endParaRPr sz="2000">
              <a:latin typeface="Muli"/>
              <a:ea typeface="Muli"/>
              <a:cs typeface="Muli"/>
              <a:sym typeface="Muli"/>
            </a:endParaRPr>
          </a:p>
        </p:txBody>
      </p:sp>
      <p:pic>
        <p:nvPicPr>
          <p:cNvPr id="99" name="Google Shape;99;p18"/>
          <p:cNvPicPr preferRelativeResize="0"/>
          <p:nvPr/>
        </p:nvPicPr>
        <p:blipFill>
          <a:blip r:embed="rId3">
            <a:alphaModFix/>
          </a:blip>
          <a:stretch>
            <a:fillRect/>
          </a:stretch>
        </p:blipFill>
        <p:spPr>
          <a:xfrm>
            <a:off x="1662125" y="3568625"/>
            <a:ext cx="2757970" cy="8574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 name="Shape 103"/>
        <p:cNvGrpSpPr/>
        <p:nvPr/>
      </p:nvGrpSpPr>
      <p:grpSpPr>
        <a:xfrm>
          <a:off x="0" y="0"/>
          <a:ext cx="0" cy="0"/>
          <a:chOff x="0" y="0"/>
          <a:chExt cx="0" cy="0"/>
        </a:xfrm>
      </p:grpSpPr>
      <p:sp>
        <p:nvSpPr>
          <p:cNvPr id="104" name="Google Shape;104;p19"/>
          <p:cNvSpPr txBox="1"/>
          <p:nvPr>
            <p:ph type="title"/>
          </p:nvPr>
        </p:nvSpPr>
        <p:spPr>
          <a:xfrm>
            <a:off x="580550" y="205975"/>
            <a:ext cx="60144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solidFill>
                  <a:schemeClr val="lt1"/>
                </a:solidFill>
              </a:rPr>
              <a:t>Repo Stats</a:t>
            </a:r>
            <a:endParaRPr>
              <a:solidFill>
                <a:schemeClr val="lt1"/>
              </a:solidFill>
            </a:endParaRPr>
          </a:p>
        </p:txBody>
      </p:sp>
      <p:sp>
        <p:nvSpPr>
          <p:cNvPr id="105" name="Google Shape;105;p19"/>
          <p:cNvSpPr txBox="1"/>
          <p:nvPr>
            <p:ph idx="1" type="body"/>
          </p:nvPr>
        </p:nvSpPr>
        <p:spPr>
          <a:xfrm>
            <a:off x="580550" y="1352550"/>
            <a:ext cx="6939900" cy="2256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2200"/>
              <a:t>248 t</a:t>
            </a:r>
            <a:r>
              <a:rPr lang="en" sz="2200">
                <a:solidFill>
                  <a:schemeClr val="lt1"/>
                </a:solidFill>
              </a:rPr>
              <a:t>otal </a:t>
            </a:r>
            <a:r>
              <a:rPr lang="en" sz="2200"/>
              <a:t>c</a:t>
            </a:r>
            <a:r>
              <a:rPr lang="en" sz="2200">
                <a:solidFill>
                  <a:schemeClr val="lt1"/>
                </a:solidFill>
              </a:rPr>
              <a:t>ommits </a:t>
            </a:r>
            <a:r>
              <a:rPr lang="en" sz="2200"/>
              <a:t>to master </a:t>
            </a:r>
            <a:r>
              <a:rPr lang="en" sz="2200">
                <a:solidFill>
                  <a:schemeClr val="lt1"/>
                </a:solidFill>
              </a:rPr>
              <a:t>(as of </a:t>
            </a:r>
            <a:r>
              <a:rPr lang="en" sz="2200"/>
              <a:t>4</a:t>
            </a:r>
            <a:r>
              <a:rPr lang="en" sz="2200">
                <a:solidFill>
                  <a:schemeClr val="lt1"/>
                </a:solidFill>
              </a:rPr>
              <a:t>/</a:t>
            </a:r>
            <a:r>
              <a:rPr lang="en" sz="2200"/>
              <a:t>5</a:t>
            </a:r>
            <a:r>
              <a:rPr lang="en" sz="2200">
                <a:solidFill>
                  <a:schemeClr val="lt1"/>
                </a:solidFill>
              </a:rPr>
              <a:t>/20)</a:t>
            </a:r>
            <a:endParaRPr sz="2200">
              <a:solidFill>
                <a:schemeClr val="lt1"/>
              </a:solidFill>
            </a:endParaRPr>
          </a:p>
          <a:p>
            <a:pPr indent="0" lvl="0" marL="0" rtl="0" algn="l">
              <a:spcBef>
                <a:spcPts val="0"/>
              </a:spcBef>
              <a:spcAft>
                <a:spcPts val="0"/>
              </a:spcAft>
              <a:buNone/>
            </a:pPr>
            <a:r>
              <a:t/>
            </a:r>
            <a:endParaRPr sz="1800"/>
          </a:p>
          <a:p>
            <a:pPr indent="0" lvl="0" marL="0" rtl="0" algn="l">
              <a:spcBef>
                <a:spcPts val="0"/>
              </a:spcBef>
              <a:spcAft>
                <a:spcPts val="0"/>
              </a:spcAft>
              <a:buNone/>
            </a:pPr>
            <a:r>
              <a:rPr lang="en" sz="2200">
                <a:solidFill>
                  <a:schemeClr val="lt1"/>
                </a:solidFill>
              </a:rPr>
              <a:t>Contributions to master, excluding merge commits:</a:t>
            </a:r>
            <a:endParaRPr sz="2200">
              <a:solidFill>
                <a:schemeClr val="lt1"/>
              </a:solidFill>
            </a:endParaRPr>
          </a:p>
        </p:txBody>
      </p:sp>
      <p:pic>
        <p:nvPicPr>
          <p:cNvPr id="106" name="Google Shape;106;p19"/>
          <p:cNvPicPr preferRelativeResize="0"/>
          <p:nvPr/>
        </p:nvPicPr>
        <p:blipFill>
          <a:blip r:embed="rId3">
            <a:alphaModFix/>
          </a:blip>
          <a:stretch>
            <a:fillRect/>
          </a:stretch>
        </p:blipFill>
        <p:spPr>
          <a:xfrm>
            <a:off x="0" y="4691983"/>
            <a:ext cx="7488999" cy="451519"/>
          </a:xfrm>
          <a:prstGeom prst="rect">
            <a:avLst/>
          </a:prstGeom>
          <a:noFill/>
          <a:ln>
            <a:noFill/>
          </a:ln>
        </p:spPr>
      </p:pic>
      <p:pic>
        <p:nvPicPr>
          <p:cNvPr id="107" name="Google Shape;107;p19"/>
          <p:cNvPicPr preferRelativeResize="0"/>
          <p:nvPr/>
        </p:nvPicPr>
        <p:blipFill>
          <a:blip r:embed="rId4">
            <a:alphaModFix/>
          </a:blip>
          <a:stretch>
            <a:fillRect/>
          </a:stretch>
        </p:blipFill>
        <p:spPr>
          <a:xfrm>
            <a:off x="7489000" y="0"/>
            <a:ext cx="1655000" cy="6308004"/>
          </a:xfrm>
          <a:prstGeom prst="rect">
            <a:avLst/>
          </a:prstGeom>
          <a:noFill/>
          <a:ln>
            <a:noFill/>
          </a:ln>
        </p:spPr>
      </p:pic>
      <p:pic>
        <p:nvPicPr>
          <p:cNvPr id="108" name="Google Shape;108;p19"/>
          <p:cNvPicPr preferRelativeResize="0"/>
          <p:nvPr/>
        </p:nvPicPr>
        <p:blipFill>
          <a:blip r:embed="rId5">
            <a:alphaModFix/>
          </a:blip>
          <a:stretch>
            <a:fillRect/>
          </a:stretch>
        </p:blipFill>
        <p:spPr>
          <a:xfrm>
            <a:off x="0" y="2544817"/>
            <a:ext cx="7488999" cy="2147158"/>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 name="Shape 112"/>
        <p:cNvGrpSpPr/>
        <p:nvPr/>
      </p:nvGrpSpPr>
      <p:grpSpPr>
        <a:xfrm>
          <a:off x="0" y="0"/>
          <a:ext cx="0" cy="0"/>
          <a:chOff x="0" y="0"/>
          <a:chExt cx="0" cy="0"/>
        </a:xfrm>
      </p:grpSpPr>
      <p:sp>
        <p:nvSpPr>
          <p:cNvPr id="113" name="Google Shape;113;p20"/>
          <p:cNvSpPr txBox="1"/>
          <p:nvPr>
            <p:ph idx="4294967295" type="ctrTitle"/>
          </p:nvPr>
        </p:nvSpPr>
        <p:spPr>
          <a:xfrm>
            <a:off x="2738700" y="2163450"/>
            <a:ext cx="3666600" cy="8166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sz="6000">
                <a:solidFill>
                  <a:schemeClr val="lt1"/>
                </a:solidFill>
              </a:rPr>
              <a:t>Front End</a:t>
            </a:r>
            <a:endParaRPr sz="6000">
              <a:solidFill>
                <a:schemeClr val="lt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7" name="Shape 117"/>
        <p:cNvGrpSpPr/>
        <p:nvPr/>
      </p:nvGrpSpPr>
      <p:grpSpPr>
        <a:xfrm>
          <a:off x="0" y="0"/>
          <a:ext cx="0" cy="0"/>
          <a:chOff x="0" y="0"/>
          <a:chExt cx="0" cy="0"/>
        </a:xfrm>
      </p:grpSpPr>
      <p:sp>
        <p:nvSpPr>
          <p:cNvPr id="118" name="Google Shape;118;p21"/>
          <p:cNvSpPr txBox="1"/>
          <p:nvPr>
            <p:ph type="title"/>
          </p:nvPr>
        </p:nvSpPr>
        <p:spPr>
          <a:xfrm>
            <a:off x="580550" y="205975"/>
            <a:ext cx="60144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Frontend Framework</a:t>
            </a:r>
            <a:endParaRPr>
              <a:solidFill>
                <a:schemeClr val="lt1"/>
              </a:solidFill>
            </a:endParaRPr>
          </a:p>
        </p:txBody>
      </p:sp>
      <p:sp>
        <p:nvSpPr>
          <p:cNvPr id="119" name="Google Shape;119;p21"/>
          <p:cNvSpPr txBox="1"/>
          <p:nvPr>
            <p:ph idx="1" type="body"/>
          </p:nvPr>
        </p:nvSpPr>
        <p:spPr>
          <a:xfrm>
            <a:off x="580550" y="1352550"/>
            <a:ext cx="6014400" cy="3161700"/>
          </a:xfrm>
          <a:prstGeom prst="rect">
            <a:avLst/>
          </a:prstGeom>
        </p:spPr>
        <p:txBody>
          <a:bodyPr anchorCtr="0" anchor="t" bIns="0" lIns="0" spcFirstLastPara="1" rIns="0" wrap="square" tIns="0">
            <a:noAutofit/>
          </a:bodyPr>
          <a:lstStyle/>
          <a:p>
            <a:pPr indent="-342900" lvl="0" marL="457200" rtl="0" algn="l">
              <a:spcBef>
                <a:spcPts val="0"/>
              </a:spcBef>
              <a:spcAft>
                <a:spcPts val="0"/>
              </a:spcAft>
              <a:buClr>
                <a:schemeClr val="lt1"/>
              </a:buClr>
              <a:buSzPts val="1800"/>
              <a:buFont typeface="Caveat"/>
              <a:buChar char="⬡"/>
            </a:pPr>
            <a:r>
              <a:rPr lang="en" sz="1800">
                <a:latin typeface="Muli"/>
                <a:ea typeface="Muli"/>
                <a:cs typeface="Muli"/>
                <a:sym typeface="Muli"/>
              </a:rPr>
              <a:t>REACT!</a:t>
            </a:r>
            <a:endParaRPr sz="1800">
              <a:latin typeface="Muli"/>
              <a:ea typeface="Muli"/>
              <a:cs typeface="Muli"/>
              <a:sym typeface="Muli"/>
            </a:endParaRPr>
          </a:p>
          <a:p>
            <a:pPr indent="0" lvl="0" marL="0" rtl="0" algn="l">
              <a:spcBef>
                <a:spcPts val="0"/>
              </a:spcBef>
              <a:spcAft>
                <a:spcPts val="0"/>
              </a:spcAft>
              <a:buNone/>
            </a:pPr>
            <a:r>
              <a:t/>
            </a:r>
            <a:endParaRPr sz="1800">
              <a:latin typeface="Muli"/>
              <a:ea typeface="Muli"/>
              <a:cs typeface="Muli"/>
              <a:sym typeface="Muli"/>
            </a:endParaRPr>
          </a:p>
        </p:txBody>
      </p:sp>
      <p:pic>
        <p:nvPicPr>
          <p:cNvPr id="120" name="Google Shape;120;p21"/>
          <p:cNvPicPr preferRelativeResize="0"/>
          <p:nvPr/>
        </p:nvPicPr>
        <p:blipFill>
          <a:blip r:embed="rId3">
            <a:alphaModFix/>
          </a:blip>
          <a:stretch>
            <a:fillRect/>
          </a:stretch>
        </p:blipFill>
        <p:spPr>
          <a:xfrm>
            <a:off x="4282130" y="3095725"/>
            <a:ext cx="3284801" cy="1143324"/>
          </a:xfrm>
          <a:prstGeom prst="rect">
            <a:avLst/>
          </a:prstGeom>
          <a:noFill/>
          <a:ln>
            <a:noFill/>
          </a:ln>
        </p:spPr>
      </p:pic>
      <p:pic>
        <p:nvPicPr>
          <p:cNvPr id="121" name="Google Shape;121;p21"/>
          <p:cNvPicPr preferRelativeResize="0"/>
          <p:nvPr/>
        </p:nvPicPr>
        <p:blipFill>
          <a:blip r:embed="rId4">
            <a:alphaModFix/>
          </a:blip>
          <a:stretch>
            <a:fillRect/>
          </a:stretch>
        </p:blipFill>
        <p:spPr>
          <a:xfrm>
            <a:off x="5149935" y="1266053"/>
            <a:ext cx="1549175" cy="1391773"/>
          </a:xfrm>
          <a:prstGeom prst="rect">
            <a:avLst/>
          </a:prstGeom>
          <a:noFill/>
          <a:ln>
            <a:noFill/>
          </a:ln>
        </p:spPr>
      </p:pic>
      <p:pic>
        <p:nvPicPr>
          <p:cNvPr id="122" name="Google Shape;122;p21"/>
          <p:cNvPicPr preferRelativeResize="0"/>
          <p:nvPr/>
        </p:nvPicPr>
        <p:blipFill>
          <a:blip r:embed="rId5">
            <a:alphaModFix/>
          </a:blip>
          <a:stretch>
            <a:fillRect/>
          </a:stretch>
        </p:blipFill>
        <p:spPr>
          <a:xfrm>
            <a:off x="755026" y="1856225"/>
            <a:ext cx="3051600" cy="29726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6" name="Shape 126"/>
        <p:cNvGrpSpPr/>
        <p:nvPr/>
      </p:nvGrpSpPr>
      <p:grpSpPr>
        <a:xfrm>
          <a:off x="0" y="0"/>
          <a:ext cx="0" cy="0"/>
          <a:chOff x="0" y="0"/>
          <a:chExt cx="0" cy="0"/>
        </a:xfrm>
      </p:grpSpPr>
      <p:sp>
        <p:nvSpPr>
          <p:cNvPr id="127" name="Google Shape;127;p22"/>
          <p:cNvSpPr txBox="1"/>
          <p:nvPr>
            <p:ph type="title"/>
          </p:nvPr>
        </p:nvSpPr>
        <p:spPr>
          <a:xfrm>
            <a:off x="580550" y="205975"/>
            <a:ext cx="60144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Past </a:t>
            </a:r>
            <a:r>
              <a:rPr lang="en">
                <a:solidFill>
                  <a:schemeClr val="lt1"/>
                </a:solidFill>
              </a:rPr>
              <a:t>Frontend Milestones </a:t>
            </a:r>
            <a:endParaRPr>
              <a:solidFill>
                <a:schemeClr val="lt1"/>
              </a:solidFill>
            </a:endParaRPr>
          </a:p>
        </p:txBody>
      </p:sp>
      <p:sp>
        <p:nvSpPr>
          <p:cNvPr id="128" name="Google Shape;128;p22"/>
          <p:cNvSpPr txBox="1"/>
          <p:nvPr>
            <p:ph idx="1" type="body"/>
          </p:nvPr>
        </p:nvSpPr>
        <p:spPr>
          <a:xfrm>
            <a:off x="580550" y="1352550"/>
            <a:ext cx="6014400" cy="3161700"/>
          </a:xfrm>
          <a:prstGeom prst="rect">
            <a:avLst/>
          </a:prstGeom>
        </p:spPr>
        <p:txBody>
          <a:bodyPr anchorCtr="0" anchor="t" bIns="0" lIns="0" spcFirstLastPara="1" rIns="0" wrap="square" tIns="0">
            <a:noAutofit/>
          </a:bodyPr>
          <a:lstStyle/>
          <a:p>
            <a:pPr indent="-342900" lvl="0" marL="457200" rtl="0" algn="l">
              <a:spcBef>
                <a:spcPts val="0"/>
              </a:spcBef>
              <a:spcAft>
                <a:spcPts val="0"/>
              </a:spcAft>
              <a:buClr>
                <a:schemeClr val="lt1"/>
              </a:buClr>
              <a:buSzPts val="1800"/>
              <a:buFont typeface="Caveat"/>
              <a:buChar char="⬡"/>
            </a:pPr>
            <a:r>
              <a:rPr lang="en" sz="1800">
                <a:latin typeface="Muli"/>
                <a:ea typeface="Muli"/>
                <a:cs typeface="Muli"/>
                <a:sym typeface="Muli"/>
              </a:rPr>
              <a:t>Month</a:t>
            </a:r>
            <a:r>
              <a:rPr lang="en" sz="1800">
                <a:solidFill>
                  <a:schemeClr val="lt1"/>
                </a:solidFill>
                <a:latin typeface="Muli"/>
                <a:ea typeface="Muli"/>
                <a:cs typeface="Muli"/>
                <a:sym typeface="Muli"/>
              </a:rPr>
              <a:t> of February:</a:t>
            </a:r>
            <a:endParaRPr sz="1800">
              <a:solidFill>
                <a:schemeClr val="lt1"/>
              </a:solidFill>
              <a:latin typeface="Muli"/>
              <a:ea typeface="Muli"/>
              <a:cs typeface="Muli"/>
              <a:sym typeface="Muli"/>
            </a:endParaRPr>
          </a:p>
          <a:p>
            <a:pPr indent="-342900" lvl="1" marL="914400" rtl="0" algn="l">
              <a:spcBef>
                <a:spcPts val="0"/>
              </a:spcBef>
              <a:spcAft>
                <a:spcPts val="0"/>
              </a:spcAft>
              <a:buClr>
                <a:schemeClr val="lt1"/>
              </a:buClr>
              <a:buSzPts val="1800"/>
              <a:buFont typeface="Caveat"/>
              <a:buChar char="∙"/>
            </a:pPr>
            <a:r>
              <a:rPr lang="en" sz="1800">
                <a:solidFill>
                  <a:schemeClr val="lt1"/>
                </a:solidFill>
                <a:latin typeface="Muli"/>
                <a:ea typeface="Muli"/>
                <a:cs typeface="Muli"/>
                <a:sym typeface="Muli"/>
              </a:rPr>
              <a:t>Creat</a:t>
            </a:r>
            <a:r>
              <a:rPr lang="en" sz="1800">
                <a:latin typeface="Muli"/>
                <a:ea typeface="Muli"/>
                <a:cs typeface="Muli"/>
                <a:sym typeface="Muli"/>
              </a:rPr>
              <a:t>ing a</a:t>
            </a:r>
            <a:r>
              <a:rPr lang="en" sz="1800">
                <a:solidFill>
                  <a:schemeClr val="lt1"/>
                </a:solidFill>
                <a:latin typeface="Muli"/>
                <a:ea typeface="Muli"/>
                <a:cs typeface="Muli"/>
                <a:sym typeface="Muli"/>
              </a:rPr>
              <a:t> new single logo</a:t>
            </a:r>
            <a:endParaRPr sz="1800">
              <a:solidFill>
                <a:schemeClr val="lt1"/>
              </a:solidFill>
              <a:latin typeface="Muli"/>
              <a:ea typeface="Muli"/>
              <a:cs typeface="Muli"/>
              <a:sym typeface="Muli"/>
            </a:endParaRPr>
          </a:p>
          <a:p>
            <a:pPr indent="-342900" lvl="1" marL="914400" rtl="0" algn="l">
              <a:spcBef>
                <a:spcPts val="0"/>
              </a:spcBef>
              <a:spcAft>
                <a:spcPts val="0"/>
              </a:spcAft>
              <a:buClr>
                <a:schemeClr val="lt1"/>
              </a:buClr>
              <a:buSzPts val="1800"/>
              <a:buFont typeface="Muli"/>
              <a:buChar char="∙"/>
            </a:pPr>
            <a:r>
              <a:rPr lang="en" sz="1800">
                <a:solidFill>
                  <a:schemeClr val="lt1"/>
                </a:solidFill>
                <a:latin typeface="Muli"/>
                <a:ea typeface="Muli"/>
                <a:cs typeface="Muli"/>
                <a:sym typeface="Muli"/>
              </a:rPr>
              <a:t>Creat</a:t>
            </a:r>
            <a:r>
              <a:rPr lang="en" sz="1800">
                <a:latin typeface="Muli"/>
                <a:ea typeface="Muli"/>
                <a:cs typeface="Muli"/>
                <a:sym typeface="Muli"/>
              </a:rPr>
              <a:t>ing a visually appealing</a:t>
            </a:r>
            <a:r>
              <a:rPr lang="en" sz="1800">
                <a:solidFill>
                  <a:schemeClr val="lt1"/>
                </a:solidFill>
                <a:latin typeface="Muli"/>
                <a:ea typeface="Muli"/>
                <a:cs typeface="Muli"/>
                <a:sym typeface="Muli"/>
              </a:rPr>
              <a:t> color scheme</a:t>
            </a:r>
            <a:endParaRPr sz="1800">
              <a:solidFill>
                <a:schemeClr val="lt1"/>
              </a:solidFill>
              <a:latin typeface="Muli"/>
              <a:ea typeface="Muli"/>
              <a:cs typeface="Muli"/>
              <a:sym typeface="Muli"/>
            </a:endParaRPr>
          </a:p>
          <a:p>
            <a:pPr indent="-342900" lvl="1" marL="914400" rtl="0" algn="l">
              <a:spcBef>
                <a:spcPts val="0"/>
              </a:spcBef>
              <a:spcAft>
                <a:spcPts val="0"/>
              </a:spcAft>
              <a:buSzPts val="1800"/>
              <a:buFont typeface="Muli"/>
              <a:buChar char="∙"/>
            </a:pPr>
            <a:r>
              <a:rPr lang="en" sz="1800">
                <a:latin typeface="Muli"/>
                <a:ea typeface="Muli"/>
                <a:cs typeface="Muli"/>
                <a:sym typeface="Muli"/>
              </a:rPr>
              <a:t>Creating new page designs and layouts in Google Slides</a:t>
            </a:r>
            <a:endParaRPr b="1" sz="1800">
              <a:latin typeface="Muli"/>
              <a:ea typeface="Muli"/>
              <a:cs typeface="Muli"/>
              <a:sym typeface="Muli"/>
            </a:endParaRPr>
          </a:p>
          <a:p>
            <a:pPr indent="-342900" lvl="0" marL="457200" rtl="0" algn="l">
              <a:spcBef>
                <a:spcPts val="0"/>
              </a:spcBef>
              <a:spcAft>
                <a:spcPts val="0"/>
              </a:spcAft>
              <a:buClr>
                <a:schemeClr val="lt1"/>
              </a:buClr>
              <a:buSzPts val="1800"/>
              <a:buFont typeface="Caveat"/>
              <a:buChar char="⬡"/>
            </a:pPr>
            <a:r>
              <a:rPr lang="en" sz="1800">
                <a:latin typeface="Muli"/>
                <a:ea typeface="Muli"/>
                <a:cs typeface="Muli"/>
                <a:sym typeface="Muli"/>
              </a:rPr>
              <a:t>Month</a:t>
            </a:r>
            <a:r>
              <a:rPr lang="en" sz="1800">
                <a:solidFill>
                  <a:schemeClr val="lt1"/>
                </a:solidFill>
                <a:latin typeface="Muli"/>
                <a:ea typeface="Muli"/>
                <a:cs typeface="Muli"/>
                <a:sym typeface="Muli"/>
              </a:rPr>
              <a:t> of March</a:t>
            </a:r>
            <a:endParaRPr sz="1800">
              <a:solidFill>
                <a:schemeClr val="lt1"/>
              </a:solidFill>
              <a:latin typeface="Muli"/>
              <a:ea typeface="Muli"/>
              <a:cs typeface="Muli"/>
              <a:sym typeface="Muli"/>
            </a:endParaRPr>
          </a:p>
          <a:p>
            <a:pPr indent="-342900" lvl="1" marL="914400" rtl="0" algn="l">
              <a:spcBef>
                <a:spcPts val="0"/>
              </a:spcBef>
              <a:spcAft>
                <a:spcPts val="0"/>
              </a:spcAft>
              <a:buClr>
                <a:schemeClr val="lt1"/>
              </a:buClr>
              <a:buSzPts val="1800"/>
              <a:buFont typeface="Caveat"/>
              <a:buChar char="∙"/>
            </a:pPr>
            <a:r>
              <a:rPr lang="en" sz="1800">
                <a:latin typeface="Muli"/>
                <a:ea typeface="Muli"/>
                <a:cs typeface="Muli"/>
                <a:sym typeface="Muli"/>
              </a:rPr>
              <a:t>Finalizing designs and choices from prev. Month</a:t>
            </a:r>
            <a:endParaRPr sz="1800">
              <a:latin typeface="Muli"/>
              <a:ea typeface="Muli"/>
              <a:cs typeface="Muli"/>
              <a:sym typeface="Muli"/>
            </a:endParaRPr>
          </a:p>
          <a:p>
            <a:pPr indent="-342900" lvl="1" marL="914400" rtl="0" algn="l">
              <a:spcBef>
                <a:spcPts val="0"/>
              </a:spcBef>
              <a:spcAft>
                <a:spcPts val="0"/>
              </a:spcAft>
              <a:buSzPts val="1800"/>
              <a:buFont typeface="Muli"/>
              <a:buChar char="∙"/>
            </a:pPr>
            <a:r>
              <a:rPr lang="en" sz="1800">
                <a:latin typeface="Muli"/>
                <a:ea typeface="Muli"/>
                <a:cs typeface="Muli"/>
                <a:sym typeface="Muli"/>
              </a:rPr>
              <a:t>Beginning page code development</a:t>
            </a:r>
            <a:endParaRPr sz="1800">
              <a:solidFill>
                <a:schemeClr val="lt1"/>
              </a:solidFill>
              <a:latin typeface="Muli"/>
              <a:ea typeface="Muli"/>
              <a:cs typeface="Muli"/>
              <a:sym typeface="Muli"/>
            </a:endParaRPr>
          </a:p>
        </p:txBody>
      </p:sp>
      <p:pic>
        <p:nvPicPr>
          <p:cNvPr id="129" name="Google Shape;129;p22"/>
          <p:cNvPicPr preferRelativeResize="0"/>
          <p:nvPr/>
        </p:nvPicPr>
        <p:blipFill>
          <a:blip r:embed="rId3">
            <a:alphaModFix/>
          </a:blip>
          <a:stretch>
            <a:fillRect/>
          </a:stretch>
        </p:blipFill>
        <p:spPr>
          <a:xfrm>
            <a:off x="6265904" y="540797"/>
            <a:ext cx="2652997" cy="121267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 name="Shape 133"/>
        <p:cNvGrpSpPr/>
        <p:nvPr/>
      </p:nvGrpSpPr>
      <p:grpSpPr>
        <a:xfrm>
          <a:off x="0" y="0"/>
          <a:ext cx="0" cy="0"/>
          <a:chOff x="0" y="0"/>
          <a:chExt cx="0" cy="0"/>
        </a:xfrm>
      </p:grpSpPr>
      <p:sp>
        <p:nvSpPr>
          <p:cNvPr id="134" name="Google Shape;134;p23"/>
          <p:cNvSpPr txBox="1"/>
          <p:nvPr>
            <p:ph type="title"/>
          </p:nvPr>
        </p:nvSpPr>
        <p:spPr>
          <a:xfrm>
            <a:off x="580550" y="205975"/>
            <a:ext cx="60144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Style Guide</a:t>
            </a:r>
            <a:endParaRPr/>
          </a:p>
        </p:txBody>
      </p:sp>
      <p:sp>
        <p:nvSpPr>
          <p:cNvPr id="135" name="Google Shape;135;p23"/>
          <p:cNvSpPr txBox="1"/>
          <p:nvPr>
            <p:ph idx="1" type="body"/>
          </p:nvPr>
        </p:nvSpPr>
        <p:spPr>
          <a:xfrm>
            <a:off x="580550" y="1352550"/>
            <a:ext cx="6014400" cy="3161700"/>
          </a:xfrm>
          <a:prstGeom prst="rect">
            <a:avLst/>
          </a:prstGeom>
        </p:spPr>
        <p:txBody>
          <a:bodyPr anchorCtr="0" anchor="t" bIns="0" lIns="0" spcFirstLastPara="1" rIns="0" wrap="square" tIns="0">
            <a:noAutofit/>
          </a:bodyPr>
          <a:lstStyle/>
          <a:p>
            <a:pPr indent="-368300" lvl="0" marL="457200" rtl="0" algn="l">
              <a:spcBef>
                <a:spcPts val="600"/>
              </a:spcBef>
              <a:spcAft>
                <a:spcPts val="0"/>
              </a:spcAft>
              <a:buSzPts val="2200"/>
              <a:buChar char="⬡"/>
            </a:pPr>
            <a:r>
              <a:rPr lang="en" sz="2200"/>
              <a:t>Created a style guide in order to keep all website colors uniform</a:t>
            </a:r>
            <a:endParaRPr sz="2200"/>
          </a:p>
          <a:p>
            <a:pPr indent="-368300" lvl="0" marL="457200" rtl="0" algn="l">
              <a:spcBef>
                <a:spcPts val="0"/>
              </a:spcBef>
              <a:spcAft>
                <a:spcPts val="0"/>
              </a:spcAft>
              <a:buSzPts val="2200"/>
              <a:buChar char="⬡"/>
            </a:pPr>
            <a:r>
              <a:rPr lang="en" sz="2200"/>
              <a:t>Previously had inconsistent colors across all frontend pages</a:t>
            </a:r>
            <a:endParaRPr sz="2200"/>
          </a:p>
          <a:p>
            <a:pPr indent="-368300" lvl="0" marL="457200" rtl="0" algn="l">
              <a:spcBef>
                <a:spcPts val="0"/>
              </a:spcBef>
              <a:spcAft>
                <a:spcPts val="0"/>
              </a:spcAft>
              <a:buSzPts val="2200"/>
              <a:buChar char="⬡"/>
            </a:pPr>
            <a:r>
              <a:rPr lang="en" sz="2200"/>
              <a:t>Info on f</a:t>
            </a:r>
            <a:r>
              <a:rPr lang="en" sz="2200"/>
              <a:t>ont choices, appearances, etc</a:t>
            </a:r>
            <a:endParaRPr sz="2200"/>
          </a:p>
          <a:p>
            <a:pPr indent="-368300" lvl="0" marL="457200" rtl="0" algn="l">
              <a:spcBef>
                <a:spcPts val="0"/>
              </a:spcBef>
              <a:spcAft>
                <a:spcPts val="0"/>
              </a:spcAft>
              <a:buSzPts val="2200"/>
              <a:buChar char="⬡"/>
            </a:pPr>
            <a:r>
              <a:rPr lang="en" sz="2200"/>
              <a:t>Created one unified logo</a:t>
            </a:r>
            <a:endParaRPr sz="2200"/>
          </a:p>
          <a:p>
            <a:pPr indent="0" lvl="0" marL="0" rtl="0" algn="l">
              <a:spcBef>
                <a:spcPts val="600"/>
              </a:spcBef>
              <a:spcAft>
                <a:spcPts val="0"/>
              </a:spcAft>
              <a:buNone/>
            </a:pPr>
            <a:r>
              <a:rPr lang="en" sz="2200"/>
              <a:t> </a:t>
            </a:r>
            <a:endParaRPr sz="2200"/>
          </a:p>
        </p:txBody>
      </p:sp>
      <p:sp>
        <p:nvSpPr>
          <p:cNvPr id="136" name="Google Shape;136;p23"/>
          <p:cNvSpPr/>
          <p:nvPr/>
        </p:nvSpPr>
        <p:spPr>
          <a:xfrm>
            <a:off x="346600" y="3877350"/>
            <a:ext cx="1613100" cy="810900"/>
          </a:xfrm>
          <a:prstGeom prst="rect">
            <a:avLst/>
          </a:prstGeom>
          <a:solidFill>
            <a:srgbClr val="2516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23"/>
          <p:cNvSpPr/>
          <p:nvPr/>
        </p:nvSpPr>
        <p:spPr>
          <a:xfrm>
            <a:off x="1959700" y="3877350"/>
            <a:ext cx="1613100" cy="810900"/>
          </a:xfrm>
          <a:prstGeom prst="rect">
            <a:avLst/>
          </a:prstGeom>
          <a:solidFill>
            <a:srgbClr val="4D36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23"/>
          <p:cNvSpPr/>
          <p:nvPr/>
        </p:nvSpPr>
        <p:spPr>
          <a:xfrm>
            <a:off x="3572800" y="3877350"/>
            <a:ext cx="1613100" cy="810900"/>
          </a:xfrm>
          <a:prstGeom prst="rect">
            <a:avLst/>
          </a:prstGeom>
          <a:solidFill>
            <a:srgbClr val="7F64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23"/>
          <p:cNvSpPr/>
          <p:nvPr/>
        </p:nvSpPr>
        <p:spPr>
          <a:xfrm>
            <a:off x="5185900" y="3877350"/>
            <a:ext cx="1613100" cy="810900"/>
          </a:xfrm>
          <a:prstGeom prst="rect">
            <a:avLst/>
          </a:prstGeom>
          <a:solidFill>
            <a:srgbClr val="DFCF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23"/>
          <p:cNvSpPr/>
          <p:nvPr/>
        </p:nvSpPr>
        <p:spPr>
          <a:xfrm>
            <a:off x="6799000" y="3877350"/>
            <a:ext cx="1613100" cy="8109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Aliena template">
  <a:themeElements>
    <a:clrScheme name="Custom 347">
      <a:dk1>
        <a:srgbClr val="050060"/>
      </a:dk1>
      <a:lt1>
        <a:srgbClr val="FFFFFF"/>
      </a:lt1>
      <a:dk2>
        <a:srgbClr val="585963"/>
      </a:dk2>
      <a:lt2>
        <a:srgbClr val="F3F3F3"/>
      </a:lt2>
      <a:accent1>
        <a:srgbClr val="0A2F9E"/>
      </a:accent1>
      <a:accent2>
        <a:srgbClr val="3544FF"/>
      </a:accent2>
      <a:accent3>
        <a:srgbClr val="24D6FF"/>
      </a:accent3>
      <a:accent4>
        <a:srgbClr val="00FFFF"/>
      </a:accent4>
      <a:accent5>
        <a:srgbClr val="A458FF"/>
      </a:accent5>
      <a:accent6>
        <a:srgbClr val="D392FF"/>
      </a:accent6>
      <a:hlink>
        <a:srgbClr val="FFFFFF"/>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